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1"/>
  </p:notesMasterIdLst>
  <p:handoutMasterIdLst>
    <p:handoutMasterId r:id="rId12"/>
  </p:handoutMasterIdLst>
  <p:sldIdLst>
    <p:sldId id="256" r:id="rId5"/>
    <p:sldId id="271" r:id="rId6"/>
    <p:sldId id="311" r:id="rId7"/>
    <p:sldId id="312" r:id="rId8"/>
    <p:sldId id="289" r:id="rId9"/>
    <p:sldId id="310" r:id="rId10"/>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57B"/>
    <a:srgbClr val="013FA2"/>
    <a:srgbClr val="00ECE1"/>
    <a:srgbClr val="398FF6"/>
    <a:srgbClr val="7443FF"/>
    <a:srgbClr val="014067"/>
    <a:srgbClr val="F2F2F2"/>
    <a:srgbClr val="E33B43"/>
    <a:srgbClr val="FF9BB0"/>
    <a:srgbClr val="4471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4" autoAdjust="0"/>
    <p:restoredTop sz="94674" autoAdjust="0"/>
  </p:normalViewPr>
  <p:slideViewPr>
    <p:cSldViewPr snapToGrid="0" showGuides="1">
      <p:cViewPr>
        <p:scale>
          <a:sx n="94" d="100"/>
          <a:sy n="94" d="100"/>
        </p:scale>
        <p:origin x="989" y="806"/>
      </p:cViewPr>
      <p:guideLst>
        <p:guide pos="3840"/>
        <p:guide pos="597"/>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5" d="100"/>
          <a:sy n="55" d="100"/>
        </p:scale>
        <p:origin x="202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EDA40-91A9-49DC-B402-0EBE674AAEA5}"/>
              </a:ext>
            </a:extLst>
          </p:cNvPr>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IN" dirty="0"/>
          </a:p>
        </p:txBody>
      </p:sp>
      <p:sp>
        <p:nvSpPr>
          <p:cNvPr id="3" name="Date Placeholder 2">
            <a:extLst>
              <a:ext uri="{FF2B5EF4-FFF2-40B4-BE49-F238E27FC236}">
                <a16:creationId xmlns:a16="http://schemas.microsoft.com/office/drawing/2014/main" id="{E8CBB508-5589-42E7-A433-D119AC0FFB77}"/>
              </a:ext>
            </a:extLst>
          </p:cNvPr>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872BFC85-49E4-447A-A7E3-16153CB2FE2A}" type="datetimeFigureOut">
              <a:rPr lang="en-IN" smtClean="0"/>
              <a:t>13-04-2023</a:t>
            </a:fld>
            <a:endParaRPr lang="en-IN" dirty="0"/>
          </a:p>
        </p:txBody>
      </p:sp>
      <p:sp>
        <p:nvSpPr>
          <p:cNvPr id="4" name="Footer Placeholder 3">
            <a:extLst>
              <a:ext uri="{FF2B5EF4-FFF2-40B4-BE49-F238E27FC236}">
                <a16:creationId xmlns:a16="http://schemas.microsoft.com/office/drawing/2014/main" id="{E9232ABA-B33A-4B3B-8412-C1773FBF3DB6}"/>
              </a:ext>
            </a:extLst>
          </p:cNvPr>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en-IN" dirty="0"/>
          </a:p>
        </p:txBody>
      </p:sp>
      <p:sp>
        <p:nvSpPr>
          <p:cNvPr id="5" name="Slide Number Placeholder 4">
            <a:extLst>
              <a:ext uri="{FF2B5EF4-FFF2-40B4-BE49-F238E27FC236}">
                <a16:creationId xmlns:a16="http://schemas.microsoft.com/office/drawing/2014/main" id="{BAB1832E-3B48-42CB-80A7-CD8E48D52DDC}"/>
              </a:ext>
            </a:extLst>
          </p:cNvPr>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9F1072A3-100F-40A9-915F-8D2D9E6962D8}" type="slidenum">
              <a:rPr lang="en-IN" smtClean="0"/>
              <a:t>‹#›</a:t>
            </a:fld>
            <a:endParaRPr lang="en-IN" dirty="0"/>
          </a:p>
        </p:txBody>
      </p:sp>
    </p:spTree>
    <p:extLst>
      <p:ext uri="{BB962C8B-B14F-4D97-AF65-F5344CB8AC3E}">
        <p14:creationId xmlns:p14="http://schemas.microsoft.com/office/powerpoint/2010/main" val="5135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1071B50E-4C60-4F9E-B773-52059170945B}" type="datetimeFigureOut">
              <a:rPr lang="en-IN" smtClean="0"/>
              <a:t>13-04-2023</a:t>
            </a:fld>
            <a:endParaRPr lang="en-IN" dirty="0"/>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79230CFA-805A-4FD3-B3A0-DAAA5993DA17}" type="slidenum">
              <a:rPr lang="en-IN" smtClean="0"/>
              <a:t>‹#›</a:t>
            </a:fld>
            <a:endParaRPr lang="en-IN" dirty="0"/>
          </a:p>
        </p:txBody>
      </p:sp>
    </p:spTree>
    <p:extLst>
      <p:ext uri="{BB962C8B-B14F-4D97-AF65-F5344CB8AC3E}">
        <p14:creationId xmlns:p14="http://schemas.microsoft.com/office/powerpoint/2010/main" val="7989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045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8"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endParaRPr lang="en-IN" dirty="0"/>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t>‹#›</a:t>
            </a:fld>
            <a:endParaRPr lang="en-IN" dirty="0"/>
          </a:p>
        </p:txBody>
      </p:sp>
      <p:pic>
        <p:nvPicPr>
          <p:cNvPr id="5" name="Picture 4">
            <a:extLst>
              <a:ext uri="{FF2B5EF4-FFF2-40B4-BE49-F238E27FC236}">
                <a16:creationId xmlns:a16="http://schemas.microsoft.com/office/drawing/2014/main" id="{460CEF62-A8E9-493A-9C19-49EE323E9F61}"/>
              </a:ext>
            </a:extLst>
          </p:cNvPr>
          <p:cNvPicPr>
            <a:picLocks noChangeAspect="1"/>
          </p:cNvPicPr>
          <p:nvPr userDrawn="1"/>
        </p:nvPicPr>
        <p:blipFill>
          <a:blip r:embed="rId2"/>
          <a:stretch>
            <a:fillRect/>
          </a:stretch>
        </p:blipFill>
        <p:spPr>
          <a:xfrm>
            <a:off x="10786161" y="-9234"/>
            <a:ext cx="1290115" cy="648299"/>
          </a:xfrm>
          <a:prstGeom prst="rect">
            <a:avLst/>
          </a:prstGeom>
        </p:spPr>
      </p:pic>
      <p:pic>
        <p:nvPicPr>
          <p:cNvPr id="7" name="Picture 6">
            <a:extLst>
              <a:ext uri="{FF2B5EF4-FFF2-40B4-BE49-F238E27FC236}">
                <a16:creationId xmlns:a16="http://schemas.microsoft.com/office/drawing/2014/main" id="{BFEB944F-209F-4638-8EC6-29A2DA754AB5}"/>
              </a:ext>
            </a:extLst>
          </p:cNvPr>
          <p:cNvPicPr>
            <a:picLocks noChangeAspect="1"/>
          </p:cNvPicPr>
          <p:nvPr userDrawn="1"/>
        </p:nvPicPr>
        <p:blipFill>
          <a:blip r:embed="rId3"/>
          <a:stretch>
            <a:fillRect/>
          </a:stretch>
        </p:blipFill>
        <p:spPr>
          <a:xfrm>
            <a:off x="0" y="207647"/>
            <a:ext cx="2013284" cy="431418"/>
          </a:xfrm>
          <a:prstGeom prst="rect">
            <a:avLst/>
          </a:prstGeom>
        </p:spPr>
      </p:pic>
    </p:spTree>
    <p:extLst>
      <p:ext uri="{BB962C8B-B14F-4D97-AF65-F5344CB8AC3E}">
        <p14:creationId xmlns:p14="http://schemas.microsoft.com/office/powerpoint/2010/main" val="3419906843"/>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Slide Number Placeholder 6">
            <a:extLst>
              <a:ext uri="{FF2B5EF4-FFF2-40B4-BE49-F238E27FC236}">
                <a16:creationId xmlns:a16="http://schemas.microsoft.com/office/drawing/2014/main" id="{5B07951A-772E-4E81-B08F-9308CD4A4BA3}"/>
              </a:ext>
            </a:extLst>
          </p:cNvPr>
          <p:cNvSpPr txBox="1">
            <a:spLocks/>
          </p:cNvSpPr>
          <p:nvPr userDrawn="1"/>
        </p:nvSpPr>
        <p:spPr>
          <a:xfrm>
            <a:off x="11452225" y="6356350"/>
            <a:ext cx="7397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99F50C-BE38-4BD0-BA84-9B090E1F2B9B}" type="slidenum">
              <a:rPr lang="en-IN" smtClean="0"/>
              <a:pPr/>
              <a:t>2</a:t>
            </a:fld>
            <a:endParaRPr lang="en-IN" dirty="0"/>
          </a:p>
        </p:txBody>
      </p:sp>
      <p:sp>
        <p:nvSpPr>
          <p:cNvPr id="12" name="Rectangle 11"/>
          <p:cNvSpPr/>
          <p:nvPr userDrawn="1"/>
        </p:nvSpPr>
        <p:spPr>
          <a:xfrm>
            <a:off x="0" y="6471920"/>
            <a:ext cx="12192000" cy="386080"/>
          </a:xfrm>
          <a:prstGeom prst="rect">
            <a:avLst/>
          </a:prstGeom>
          <a:gradFill flip="none" rotWithShape="1">
            <a:gsLst>
              <a:gs pos="100000">
                <a:srgbClr val="01257B"/>
              </a:gs>
              <a:gs pos="22000">
                <a:srgbClr val="013FA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687" y="6546247"/>
            <a:ext cx="1147702" cy="285025"/>
          </a:xfrm>
          <a:prstGeom prst="rect">
            <a:avLst/>
          </a:prstGeom>
        </p:spPr>
      </p:pic>
      <p:sp>
        <p:nvSpPr>
          <p:cNvPr id="14" name="Rectangle 13"/>
          <p:cNvSpPr/>
          <p:nvPr userDrawn="1"/>
        </p:nvSpPr>
        <p:spPr>
          <a:xfrm>
            <a:off x="4793335" y="6585573"/>
            <a:ext cx="2730235" cy="184666"/>
          </a:xfrm>
          <a:prstGeom prst="rect">
            <a:avLst/>
          </a:prstGeom>
        </p:spPr>
        <p:txBody>
          <a:bodyPr wrap="none">
            <a:spAutoFit/>
          </a:bodyPr>
          <a:lstStyle/>
          <a:p>
            <a:pPr lvl="0"/>
            <a:r>
              <a:rPr lang="en-US" sz="600" b="1" spc="300">
                <a:solidFill>
                  <a:srgbClr val="FFFFFF"/>
                </a:solidFill>
                <a:latin typeface="Montserrat" panose="00000500000000000000" pitchFamily="2" charset="0"/>
              </a:rPr>
              <a:t>AUTOMATED | SMART | SOLUTIONS</a:t>
            </a:r>
            <a:endParaRPr lang="en-US" sz="300" b="1" spc="300" dirty="0">
              <a:solidFill>
                <a:srgbClr val="00ECE1"/>
              </a:solidFill>
              <a:latin typeface="Montserrat" panose="00000500000000000000" pitchFamily="2" charset="0"/>
            </a:endParaRPr>
          </a:p>
        </p:txBody>
      </p:sp>
      <p:sp>
        <p:nvSpPr>
          <p:cNvPr id="15" name="Rectangle 14"/>
          <p:cNvSpPr/>
          <p:nvPr userDrawn="1"/>
        </p:nvSpPr>
        <p:spPr>
          <a:xfrm>
            <a:off x="11789979" y="6468837"/>
            <a:ext cx="402021" cy="389164"/>
          </a:xfrm>
          <a:prstGeom prst="rect">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a:xfrm>
            <a:off x="11825207" y="6485126"/>
            <a:ext cx="328047" cy="365125"/>
          </a:xfrm>
        </p:spPr>
        <p:txBody>
          <a:bodyPr/>
          <a:lstStyle>
            <a:lvl1pPr algn="ctr">
              <a:defRPr lang="en-IN" sz="700" b="1" kern="1200" spc="0" smtClean="0">
                <a:solidFill>
                  <a:schemeClr val="bg1"/>
                </a:solidFill>
                <a:latin typeface="Montserrat" panose="00000500000000000000" pitchFamily="2" charset="0"/>
                <a:ea typeface="+mn-ea"/>
                <a:cs typeface="+mn-cs"/>
              </a:defRPr>
            </a:lvl1pPr>
          </a:lstStyle>
          <a:p>
            <a:fld id="{8699F50C-BE38-4BD0-BA84-9B090E1F2B9B}" type="slidenum">
              <a:rPr lang="en-US" smtClean="0"/>
              <a:pPr/>
              <a:t>‹#›</a:t>
            </a:fld>
            <a:endParaRPr lang="en-US" dirty="0"/>
          </a:p>
        </p:txBody>
      </p:sp>
    </p:spTree>
    <p:extLst>
      <p:ext uri="{BB962C8B-B14F-4D97-AF65-F5344CB8AC3E}">
        <p14:creationId xmlns:p14="http://schemas.microsoft.com/office/powerpoint/2010/main" val="658419099"/>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91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123998309"/>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rgbClr val="EAB200"/>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3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tx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endParaRPr lang="en-IN" dirty="0"/>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t>‹#›</a:t>
            </a:fld>
            <a:endParaRPr lang="en-IN" dirty="0"/>
          </a:p>
        </p:txBody>
      </p:sp>
      <p:pic>
        <p:nvPicPr>
          <p:cNvPr id="8" name="Picture 7">
            <a:extLst>
              <a:ext uri="{FF2B5EF4-FFF2-40B4-BE49-F238E27FC236}">
                <a16:creationId xmlns:a16="http://schemas.microsoft.com/office/drawing/2014/main" id="{084F2112-BBA6-465E-9482-4CFE9D25D247}"/>
              </a:ext>
            </a:extLst>
          </p:cNvPr>
          <p:cNvPicPr>
            <a:picLocks noChangeAspect="1"/>
          </p:cNvPicPr>
          <p:nvPr userDrawn="1"/>
        </p:nvPicPr>
        <p:blipFill>
          <a:blip r:embed="rId2"/>
          <a:stretch>
            <a:fillRect/>
          </a:stretch>
        </p:blipFill>
        <p:spPr>
          <a:xfrm>
            <a:off x="-33214" y="96807"/>
            <a:ext cx="1703916" cy="365125"/>
          </a:xfrm>
          <a:prstGeom prst="rect">
            <a:avLst/>
          </a:prstGeom>
        </p:spPr>
      </p:pic>
      <p:pic>
        <p:nvPicPr>
          <p:cNvPr id="14" name="Picture 13">
            <a:extLst>
              <a:ext uri="{FF2B5EF4-FFF2-40B4-BE49-F238E27FC236}">
                <a16:creationId xmlns:a16="http://schemas.microsoft.com/office/drawing/2014/main" id="{B4E7EF6B-4EBB-491B-BA63-CB2342EB4624}"/>
              </a:ext>
            </a:extLst>
          </p:cNvPr>
          <p:cNvPicPr>
            <a:picLocks noChangeAspect="1"/>
          </p:cNvPicPr>
          <p:nvPr userDrawn="1"/>
        </p:nvPicPr>
        <p:blipFill>
          <a:blip r:embed="rId3"/>
          <a:stretch>
            <a:fillRect/>
          </a:stretch>
        </p:blipFill>
        <p:spPr>
          <a:xfrm>
            <a:off x="9117012" y="96807"/>
            <a:ext cx="1057275" cy="531294"/>
          </a:xfrm>
          <a:prstGeom prst="rect">
            <a:avLst/>
          </a:prstGeom>
        </p:spPr>
      </p:pic>
    </p:spTree>
    <p:extLst>
      <p:ext uri="{BB962C8B-B14F-4D97-AF65-F5344CB8AC3E}">
        <p14:creationId xmlns:p14="http://schemas.microsoft.com/office/powerpoint/2010/main" val="3442230584"/>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41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84" y="0"/>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365760" anchor="ctr">
            <a:noAutofit/>
          </a:bodyPr>
          <a:lstStyle>
            <a:lvl1pPr marL="0" indent="0" algn="r">
              <a:buNone/>
              <a:defRPr>
                <a:solidFill>
                  <a:schemeClr val="tx1"/>
                </a:solidFill>
              </a:defRPr>
            </a:lvl1pPr>
          </a:lstStyle>
          <a:p>
            <a:r>
              <a:rPr lang="en-US" dirty="0"/>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2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endParaRPr lang="en-IN" dirty="0"/>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t>‹#›</a:t>
            </a:fld>
            <a:endParaRPr lang="en-IN" dirty="0"/>
          </a:p>
        </p:txBody>
      </p:sp>
      <p:pic>
        <p:nvPicPr>
          <p:cNvPr id="7" name="Picture 6">
            <a:extLst>
              <a:ext uri="{FF2B5EF4-FFF2-40B4-BE49-F238E27FC236}">
                <a16:creationId xmlns:a16="http://schemas.microsoft.com/office/drawing/2014/main" id="{0B964D98-74C6-4C85-A698-CAD31243ED47}"/>
              </a:ext>
            </a:extLst>
          </p:cNvPr>
          <p:cNvPicPr>
            <a:picLocks noChangeAspect="1"/>
          </p:cNvPicPr>
          <p:nvPr userDrawn="1"/>
        </p:nvPicPr>
        <p:blipFill>
          <a:blip r:embed="rId2"/>
          <a:stretch>
            <a:fillRect/>
          </a:stretch>
        </p:blipFill>
        <p:spPr>
          <a:xfrm>
            <a:off x="10557100" y="62338"/>
            <a:ext cx="1430111" cy="718649"/>
          </a:xfrm>
          <a:prstGeom prst="rect">
            <a:avLst/>
          </a:prstGeom>
        </p:spPr>
      </p:pic>
      <p:pic>
        <p:nvPicPr>
          <p:cNvPr id="9" name="Picture 8">
            <a:extLst>
              <a:ext uri="{FF2B5EF4-FFF2-40B4-BE49-F238E27FC236}">
                <a16:creationId xmlns:a16="http://schemas.microsoft.com/office/drawing/2014/main" id="{F0DA9CC7-D2E9-4E1B-8FE5-48890987E1CC}"/>
              </a:ext>
            </a:extLst>
          </p:cNvPr>
          <p:cNvPicPr>
            <a:picLocks noChangeAspect="1"/>
          </p:cNvPicPr>
          <p:nvPr userDrawn="1"/>
        </p:nvPicPr>
        <p:blipFill>
          <a:blip r:embed="rId3"/>
          <a:stretch>
            <a:fillRect/>
          </a:stretch>
        </p:blipFill>
        <p:spPr>
          <a:xfrm>
            <a:off x="-33215" y="234283"/>
            <a:ext cx="1872901" cy="401336"/>
          </a:xfrm>
          <a:prstGeom prst="rect">
            <a:avLst/>
          </a:prstGeom>
        </p:spPr>
      </p:pic>
    </p:spTree>
    <p:extLst>
      <p:ext uri="{BB962C8B-B14F-4D97-AF65-F5344CB8AC3E}">
        <p14:creationId xmlns:p14="http://schemas.microsoft.com/office/powerpoint/2010/main" val="4283110927"/>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IN" dirty="0"/>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pic>
        <p:nvPicPr>
          <p:cNvPr id="5" name="Picture 4">
            <a:extLst>
              <a:ext uri="{FF2B5EF4-FFF2-40B4-BE49-F238E27FC236}">
                <a16:creationId xmlns:a16="http://schemas.microsoft.com/office/drawing/2014/main" id="{AA9C0C65-A42B-4720-901C-B41B63EF667E}"/>
              </a:ext>
            </a:extLst>
          </p:cNvPr>
          <p:cNvPicPr>
            <a:picLocks noChangeAspect="1"/>
          </p:cNvPicPr>
          <p:nvPr userDrawn="1"/>
        </p:nvPicPr>
        <p:blipFill>
          <a:blip r:embed="rId2"/>
          <a:stretch>
            <a:fillRect/>
          </a:stretch>
        </p:blipFill>
        <p:spPr>
          <a:xfrm>
            <a:off x="10817004" y="34160"/>
            <a:ext cx="1261049" cy="633693"/>
          </a:xfrm>
          <a:prstGeom prst="rect">
            <a:avLst/>
          </a:prstGeom>
        </p:spPr>
      </p:pic>
    </p:spTree>
    <p:extLst>
      <p:ext uri="{BB962C8B-B14F-4D97-AF65-F5344CB8AC3E}">
        <p14:creationId xmlns:p14="http://schemas.microsoft.com/office/powerpoint/2010/main" val="325654026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endParaRPr lang="en-IN" dirty="0"/>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200477079"/>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endParaRPr lang="en-IN" dirty="0"/>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3415060917"/>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42375767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a:t>Click icon to add picture</a:t>
            </a:r>
            <a:endParaRPr lang="en-IN" dirty="0"/>
          </a:p>
        </p:txBody>
      </p:sp>
    </p:spTree>
    <p:extLst>
      <p:ext uri="{BB962C8B-B14F-4D97-AF65-F5344CB8AC3E}">
        <p14:creationId xmlns:p14="http://schemas.microsoft.com/office/powerpoint/2010/main" val="383905128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endParaRPr lang="en-IN" dirty="0"/>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IN" smtClean="0"/>
              <a:pPr/>
              <a:t>‹#›</a:t>
            </a:fld>
            <a:endParaRPr lang="en-IN"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5" r:id="rId3"/>
    <p:sldLayoutId id="2147483706" r:id="rId4"/>
    <p:sldLayoutId id="2147483708" r:id="rId5"/>
    <p:sldLayoutId id="2147483704" r:id="rId6"/>
    <p:sldLayoutId id="2147483689" r:id="rId7"/>
    <p:sldLayoutId id="2147483668" r:id="rId8"/>
    <p:sldLayoutId id="2147483707" r:id="rId9"/>
    <p:sldLayoutId id="2147483692" r:id="rId10"/>
    <p:sldLayoutId id="2147483697" r:id="rId11"/>
    <p:sldLayoutId id="2147483674" r:id="rId12"/>
  </p:sldLayoutIdLst>
  <p:hf hdr="0" ftr="0" dt="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gradFill flip="none" rotWithShape="1">
            <a:gsLst>
              <a:gs pos="100000">
                <a:srgbClr val="01257B"/>
              </a:gs>
              <a:gs pos="22000">
                <a:srgbClr val="013FA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5659120"/>
            <a:ext cx="5394960" cy="406400"/>
          </a:xfrm>
          <a:prstGeom prst="rect">
            <a:avLst/>
          </a:prstGeom>
          <a:solidFill>
            <a:srgbClr val="013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638ACE-163E-40EB-A458-E794C67EA2A6}"/>
              </a:ext>
            </a:extLst>
          </p:cNvPr>
          <p:cNvSpPr>
            <a:spLocks noGrp="1"/>
          </p:cNvSpPr>
          <p:nvPr>
            <p:ph type="ctrTitle" idx="4294967295"/>
          </p:nvPr>
        </p:nvSpPr>
        <p:spPr>
          <a:xfrm>
            <a:off x="748076" y="2660514"/>
            <a:ext cx="5538787" cy="1616075"/>
          </a:xfrm>
        </p:spPr>
        <p:txBody>
          <a:bodyPr>
            <a:normAutofit/>
          </a:bodyPr>
          <a:lstStyle/>
          <a:p>
            <a:r>
              <a:rPr lang="en-US" sz="4000" b="0" smtClean="0">
                <a:solidFill>
                  <a:schemeClr val="bg1"/>
                </a:solidFill>
                <a:latin typeface="Montserrat" panose="00000500000000000000" pitchFamily="2" charset="0"/>
              </a:rPr>
              <a:t>THE FUTURE OF</a:t>
            </a:r>
            <a:br>
              <a:rPr lang="en-US" sz="4000" b="0" smtClean="0">
                <a:solidFill>
                  <a:schemeClr val="bg1"/>
                </a:solidFill>
                <a:latin typeface="Montserrat" panose="00000500000000000000" pitchFamily="2" charset="0"/>
              </a:rPr>
            </a:br>
            <a:r>
              <a:rPr lang="en-US" smtClean="0">
                <a:solidFill>
                  <a:srgbClr val="00ECE1"/>
                </a:solidFill>
                <a:latin typeface="Montserrat" panose="00000500000000000000" pitchFamily="2" charset="0"/>
              </a:rPr>
              <a:t>TECHNOLOGY</a:t>
            </a:r>
            <a:endParaRPr lang="en-IN" sz="2700" dirty="0">
              <a:solidFill>
                <a:srgbClr val="00ECE1"/>
              </a:solidFill>
              <a:latin typeface="Montserrat" panose="00000500000000000000" pitchFamily="2" charset="0"/>
            </a:endParaRPr>
          </a:p>
        </p:txBody>
      </p:sp>
      <p:pic>
        <p:nvPicPr>
          <p:cNvPr id="5" name="Picture 4">
            <a:extLst>
              <a:ext uri="{FF2B5EF4-FFF2-40B4-BE49-F238E27FC236}">
                <a16:creationId xmlns:a16="http://schemas.microsoft.com/office/drawing/2014/main" id="{323C79AE-727F-4D54-A47F-0CBEB8D05C78}"/>
              </a:ext>
            </a:extLst>
          </p:cNvPr>
          <p:cNvPicPr>
            <a:picLocks noChangeAspect="1"/>
          </p:cNvPicPr>
          <p:nvPr/>
        </p:nvPicPr>
        <p:blipFill>
          <a:blip r:embed="rId2"/>
          <a:stretch>
            <a:fillRect/>
          </a:stretch>
        </p:blipFill>
        <p:spPr>
          <a:xfrm>
            <a:off x="-1962361" y="205846"/>
            <a:ext cx="1916641" cy="41070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018"/>
          <a:stretch/>
        </p:blipFill>
        <p:spPr>
          <a:xfrm>
            <a:off x="5696106" y="1849119"/>
            <a:ext cx="5937094" cy="3424551"/>
          </a:xfrm>
          <a:prstGeom prst="rect">
            <a:avLst/>
          </a:prstGeom>
        </p:spPr>
      </p:pic>
      <p:sp>
        <p:nvSpPr>
          <p:cNvPr id="10" name="Oval 9"/>
          <p:cNvSpPr/>
          <p:nvPr/>
        </p:nvSpPr>
        <p:spPr>
          <a:xfrm>
            <a:off x="-998621" y="1949116"/>
            <a:ext cx="318837" cy="318837"/>
          </a:xfrm>
          <a:prstGeom prst="ellipse">
            <a:avLst/>
          </a:prstGeom>
          <a:solidFill>
            <a:srgbClr val="398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88461" y="2304716"/>
            <a:ext cx="318837" cy="318837"/>
          </a:xfrm>
          <a:prstGeom prst="ellipse">
            <a:avLst/>
          </a:prstGeom>
          <a:solidFill>
            <a:srgbClr val="74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68141" y="2711116"/>
            <a:ext cx="318837" cy="318837"/>
          </a:xfrm>
          <a:prstGeom prst="ellipse">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22701" y="2162476"/>
            <a:ext cx="318837" cy="318837"/>
          </a:xfrm>
          <a:prstGeom prst="ellipse">
            <a:avLst/>
          </a:prstGeom>
          <a:solidFill>
            <a:srgbClr val="013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2381" y="2528236"/>
            <a:ext cx="318837" cy="318837"/>
          </a:xfrm>
          <a:prstGeom prst="ellipse">
            <a:avLst/>
          </a:prstGeom>
          <a:solidFill>
            <a:srgbClr val="012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28" y="1157150"/>
            <a:ext cx="3440910" cy="854530"/>
          </a:xfrm>
          <a:prstGeom prst="rect">
            <a:avLst/>
          </a:prstGeom>
        </p:spPr>
      </p:pic>
      <p:sp>
        <p:nvSpPr>
          <p:cNvPr id="19" name="Title 1">
            <a:extLst>
              <a:ext uri="{FF2B5EF4-FFF2-40B4-BE49-F238E27FC236}">
                <a16:creationId xmlns:a16="http://schemas.microsoft.com/office/drawing/2014/main" id="{3D638ACE-163E-40EB-A458-E794C67EA2A6}"/>
              </a:ext>
            </a:extLst>
          </p:cNvPr>
          <p:cNvSpPr txBox="1">
            <a:spLocks/>
          </p:cNvSpPr>
          <p:nvPr/>
        </p:nvSpPr>
        <p:spPr>
          <a:xfrm>
            <a:off x="748076" y="4509635"/>
            <a:ext cx="4423364" cy="417966"/>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r>
              <a:rPr lang="en-US" sz="1800" b="0" smtClean="0">
                <a:solidFill>
                  <a:schemeClr val="bg1"/>
                </a:solidFill>
                <a:latin typeface="Montserrat" panose="00000500000000000000" pitchFamily="2" charset="0"/>
              </a:rPr>
              <a:t>AUTOMATED | SMART | SOLUTIONS</a:t>
            </a:r>
            <a:endParaRPr lang="en-US" sz="1200" b="0" dirty="0">
              <a:solidFill>
                <a:srgbClr val="00ECE1"/>
              </a:solidFill>
              <a:latin typeface="Montserrat" panose="00000500000000000000" pitchFamily="2" charset="0"/>
            </a:endParaRPr>
          </a:p>
        </p:txBody>
      </p:sp>
      <p:sp>
        <p:nvSpPr>
          <p:cNvPr id="20" name="TextBox 19"/>
          <p:cNvSpPr txBox="1"/>
          <p:nvPr/>
        </p:nvSpPr>
        <p:spPr>
          <a:xfrm>
            <a:off x="792480" y="5740400"/>
            <a:ext cx="4053840" cy="230832"/>
          </a:xfrm>
          <a:prstGeom prst="rect">
            <a:avLst/>
          </a:prstGeom>
          <a:noFill/>
        </p:spPr>
        <p:txBody>
          <a:bodyPr wrap="square" rtlCol="0">
            <a:spAutoFit/>
          </a:bodyPr>
          <a:lstStyle/>
          <a:p>
            <a:r>
              <a:rPr lang="en-US" sz="900" b="1" spc="300" smtClean="0">
                <a:solidFill>
                  <a:schemeClr val="bg1"/>
                </a:solidFill>
                <a:latin typeface="Montserrat" panose="00000500000000000000" pitchFamily="2" charset="0"/>
                <a:ea typeface="+mj-ea"/>
                <a:cs typeface="+mj-cs"/>
              </a:rPr>
              <a:t>WWW.KONNECTEDTECHNOLOGY.COM</a:t>
            </a:r>
            <a:endParaRPr lang="en-US" sz="900" b="1" spc="300" dirty="0">
              <a:solidFill>
                <a:schemeClr val="bg1"/>
              </a:solidFill>
              <a:latin typeface="Montserrat" panose="00000500000000000000" pitchFamily="2" charset="0"/>
              <a:ea typeface="+mj-ea"/>
              <a:cs typeface="+mj-cs"/>
            </a:endParaRPr>
          </a:p>
        </p:txBody>
      </p:sp>
    </p:spTree>
    <p:extLst>
      <p:ext uri="{BB962C8B-B14F-4D97-AF65-F5344CB8AC3E}">
        <p14:creationId xmlns:p14="http://schemas.microsoft.com/office/powerpoint/2010/main" val="3980699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6214" b="17391"/>
          <a:stretch/>
        </p:blipFill>
        <p:spPr>
          <a:xfrm flipH="1">
            <a:off x="-1" y="0"/>
            <a:ext cx="5664632" cy="6480933"/>
          </a:xfrm>
          <a:prstGeom prst="rect">
            <a:avLst/>
          </a:prstGeom>
        </p:spPr>
      </p:pic>
      <p:sp>
        <p:nvSpPr>
          <p:cNvPr id="4" name="Title 3">
            <a:extLst>
              <a:ext uri="{FF2B5EF4-FFF2-40B4-BE49-F238E27FC236}">
                <a16:creationId xmlns:a16="http://schemas.microsoft.com/office/drawing/2014/main" id="{062986A6-E361-45D5-AE88-3E9CA9DE7F21}"/>
              </a:ext>
            </a:extLst>
          </p:cNvPr>
          <p:cNvSpPr>
            <a:spLocks noGrp="1"/>
          </p:cNvSpPr>
          <p:nvPr>
            <p:ph type="title" idx="4294967295"/>
          </p:nvPr>
        </p:nvSpPr>
        <p:spPr>
          <a:xfrm>
            <a:off x="596684" y="3123473"/>
            <a:ext cx="4951708" cy="634866"/>
          </a:xfrm>
        </p:spPr>
        <p:txBody>
          <a:bodyPr>
            <a:normAutofit/>
          </a:bodyPr>
          <a:lstStyle/>
          <a:p>
            <a:r>
              <a:rPr lang="en-US" sz="3600" b="0" dirty="0">
                <a:solidFill>
                  <a:schemeClr val="bg1"/>
                </a:solidFill>
                <a:latin typeface="Montserrat" panose="00000500000000000000" pitchFamily="2" charset="0"/>
              </a:rPr>
              <a:t>What We </a:t>
            </a:r>
            <a:r>
              <a:rPr lang="en-US" sz="3600" dirty="0">
                <a:solidFill>
                  <a:schemeClr val="bg1"/>
                </a:solidFill>
                <a:latin typeface="Montserrat" panose="00000500000000000000" pitchFamily="2" charset="0"/>
              </a:rPr>
              <a:t>Do </a:t>
            </a:r>
            <a:r>
              <a:rPr lang="en-US" sz="3600" dirty="0">
                <a:solidFill>
                  <a:schemeClr val="bg1"/>
                </a:solidFill>
                <a:latin typeface="Montserrat" panose="00000500000000000000" pitchFamily="2" charset="0"/>
              </a:rPr>
              <a:t>Best</a:t>
            </a:r>
            <a:endParaRPr lang="en-CA" sz="3600" dirty="0">
              <a:solidFill>
                <a:schemeClr val="bg1"/>
              </a:solidFill>
              <a:latin typeface="Montserrat" panose="00000500000000000000" pitchFamily="2" charset="0"/>
            </a:endParaRPr>
          </a:p>
        </p:txBody>
      </p:sp>
      <p:sp>
        <p:nvSpPr>
          <p:cNvPr id="11" name="TextBox 10">
            <a:extLst>
              <a:ext uri="{FF2B5EF4-FFF2-40B4-BE49-F238E27FC236}">
                <a16:creationId xmlns:a16="http://schemas.microsoft.com/office/drawing/2014/main" id="{A287E8AE-492C-49A2-BB40-61ECCA8986A9}"/>
              </a:ext>
            </a:extLst>
          </p:cNvPr>
          <p:cNvSpPr txBox="1"/>
          <p:nvPr/>
        </p:nvSpPr>
        <p:spPr>
          <a:xfrm>
            <a:off x="212816" y="-923330"/>
            <a:ext cx="6787869" cy="923330"/>
          </a:xfrm>
          <a:prstGeom prst="rect">
            <a:avLst/>
          </a:prstGeom>
          <a:noFill/>
        </p:spPr>
        <p:txBody>
          <a:bodyPr wrap="square" rtlCol="0">
            <a:spAutoFit/>
          </a:bodyPr>
          <a:lstStyle/>
          <a:p>
            <a:r>
              <a:rPr lang="en-CA" dirty="0">
                <a:solidFill>
                  <a:srgbClr val="014067"/>
                </a:solidFill>
              </a:rPr>
              <a:t>  </a:t>
            </a:r>
          </a:p>
          <a:p>
            <a:endParaRPr lang="en-CA" dirty="0">
              <a:solidFill>
                <a:srgbClr val="014067"/>
              </a:solidFill>
            </a:endParaRPr>
          </a:p>
          <a:p>
            <a:endParaRPr lang="en-CA" dirty="0">
              <a:solidFill>
                <a:srgbClr val="014067"/>
              </a:solidFill>
            </a:endParaRPr>
          </a:p>
        </p:txBody>
      </p:sp>
      <p:sp>
        <p:nvSpPr>
          <p:cNvPr id="6" name="TextBox 5">
            <a:extLst>
              <a:ext uri="{FF2B5EF4-FFF2-40B4-BE49-F238E27FC236}">
                <a16:creationId xmlns:a16="http://schemas.microsoft.com/office/drawing/2014/main" id="{632383AF-7A1D-FEA2-6D46-984F1B5AB5AE}"/>
              </a:ext>
            </a:extLst>
          </p:cNvPr>
          <p:cNvSpPr txBox="1"/>
          <p:nvPr/>
        </p:nvSpPr>
        <p:spPr>
          <a:xfrm>
            <a:off x="6505129" y="2525550"/>
            <a:ext cx="4870627" cy="2554545"/>
          </a:xfrm>
          <a:prstGeom prst="rect">
            <a:avLst/>
          </a:prstGeom>
          <a:noFill/>
        </p:spPr>
        <p:txBody>
          <a:bodyPr wrap="square" rtlCol="0">
            <a:spAutoFit/>
          </a:bodyPr>
          <a:lstStyle/>
          <a:p>
            <a:r>
              <a:rPr lang="en-US" sz="1600" b="1" dirty="0" err="1">
                <a:solidFill>
                  <a:srgbClr val="01257B"/>
                </a:solidFill>
                <a:latin typeface="Montserrat" panose="00000500000000000000" pitchFamily="2" charset="0"/>
              </a:rPr>
              <a:t>Konnected</a:t>
            </a:r>
            <a:r>
              <a:rPr lang="en-US" sz="1600" b="1" dirty="0">
                <a:solidFill>
                  <a:srgbClr val="01257B"/>
                </a:solidFill>
                <a:latin typeface="Montserrat" panose="00000500000000000000" pitchFamily="2" charset="0"/>
              </a:rPr>
              <a:t> Technology </a:t>
            </a:r>
            <a:r>
              <a:rPr lang="en-US" sz="1600" dirty="0">
                <a:solidFill>
                  <a:srgbClr val="01257B"/>
                </a:solidFill>
                <a:latin typeface="Montserrat" panose="00000500000000000000" pitchFamily="2" charset="0"/>
              </a:rPr>
              <a:t>specializes in creating customized hardware and software solutions for high volume manufacturers.</a:t>
            </a:r>
            <a:br>
              <a:rPr lang="en-US" sz="1600" dirty="0">
                <a:solidFill>
                  <a:srgbClr val="01257B"/>
                </a:solidFill>
                <a:latin typeface="Montserrat" panose="00000500000000000000" pitchFamily="2" charset="0"/>
              </a:rPr>
            </a:br>
            <a:r>
              <a:rPr lang="en-US" sz="1600" dirty="0">
                <a:solidFill>
                  <a:srgbClr val="01257B"/>
                </a:solidFill>
                <a:latin typeface="Montserrat" panose="00000500000000000000" pitchFamily="2" charset="0"/>
              </a:rPr>
              <a:t/>
            </a:r>
            <a:br>
              <a:rPr lang="en-US" sz="1600" dirty="0">
                <a:solidFill>
                  <a:srgbClr val="01257B"/>
                </a:solidFill>
                <a:latin typeface="Montserrat" panose="00000500000000000000" pitchFamily="2" charset="0"/>
              </a:rPr>
            </a:br>
            <a:r>
              <a:rPr lang="en-US" sz="1600" b="1" dirty="0">
                <a:solidFill>
                  <a:srgbClr val="01257B"/>
                </a:solidFill>
                <a:latin typeface="Montserrat" panose="00000500000000000000" pitchFamily="2" charset="0"/>
              </a:rPr>
              <a:t>Our solutions </a:t>
            </a:r>
            <a:r>
              <a:rPr lang="en-US" sz="1600" dirty="0">
                <a:solidFill>
                  <a:srgbClr val="01257B"/>
                </a:solidFill>
                <a:latin typeface="Montserrat" panose="00000500000000000000" pitchFamily="2" charset="0"/>
              </a:rPr>
              <a:t>are designed to connect any process within a manufacturing facility providing a compete production and asset overview while maintaining minimal impact to each individual process. </a:t>
            </a:r>
            <a:br>
              <a:rPr lang="en-US" sz="1600" dirty="0">
                <a:solidFill>
                  <a:srgbClr val="01257B"/>
                </a:solidFill>
                <a:latin typeface="Montserrat" panose="00000500000000000000" pitchFamily="2" charset="0"/>
              </a:rPr>
            </a:br>
            <a:endParaRPr lang="en-US" sz="1600" dirty="0">
              <a:solidFill>
                <a:srgbClr val="01257B"/>
              </a:solidFill>
              <a:latin typeface="Montserrat" panose="00000500000000000000" pitchFamily="2" charset="0"/>
            </a:endParaRPr>
          </a:p>
        </p:txBody>
      </p:sp>
      <p:sp>
        <p:nvSpPr>
          <p:cNvPr id="13" name="Rectangle 12"/>
          <p:cNvSpPr/>
          <p:nvPr/>
        </p:nvSpPr>
        <p:spPr>
          <a:xfrm>
            <a:off x="674176" y="3107411"/>
            <a:ext cx="426203" cy="46495"/>
          </a:xfrm>
          <a:prstGeom prst="rect">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555784" y="1611824"/>
            <a:ext cx="759418" cy="759418"/>
          </a:xfrm>
          <a:prstGeom prst="ellipse">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5"/>
          <p:cNvSpPr>
            <a:spLocks noEditPoints="1"/>
          </p:cNvSpPr>
          <p:nvPr/>
        </p:nvSpPr>
        <p:spPr bwMode="auto">
          <a:xfrm>
            <a:off x="6711979" y="1805142"/>
            <a:ext cx="455988" cy="435296"/>
          </a:xfrm>
          <a:custGeom>
            <a:avLst/>
            <a:gdLst>
              <a:gd name="T0" fmla="*/ 1607 w 1720"/>
              <a:gd name="T1" fmla="*/ 1405 h 1642"/>
              <a:gd name="T2" fmla="*/ 40 w 1720"/>
              <a:gd name="T3" fmla="*/ 112 h 1642"/>
              <a:gd name="T4" fmla="*/ 689 w 1720"/>
              <a:gd name="T5" fmla="*/ 1444 h 1642"/>
              <a:gd name="T6" fmla="*/ 1608 w 1720"/>
              <a:gd name="T7" fmla="*/ 0 h 1642"/>
              <a:gd name="T8" fmla="*/ 20 w 1720"/>
              <a:gd name="T9" fmla="*/ 353 h 1642"/>
              <a:gd name="T10" fmla="*/ 1700 w 1720"/>
              <a:gd name="T11" fmla="*/ 353 h 1642"/>
              <a:gd name="T12" fmla="*/ 462 w 1720"/>
              <a:gd name="T13" fmla="*/ 254 h 1642"/>
              <a:gd name="T14" fmla="*/ 462 w 1720"/>
              <a:gd name="T15" fmla="*/ 139 h 1642"/>
              <a:gd name="T16" fmla="*/ 246 w 1720"/>
              <a:gd name="T17" fmla="*/ 254 h 1642"/>
              <a:gd name="T18" fmla="*/ 246 w 1720"/>
              <a:gd name="T19" fmla="*/ 139 h 1642"/>
              <a:gd name="T20" fmla="*/ 676 w 1720"/>
              <a:gd name="T21" fmla="*/ 254 h 1642"/>
              <a:gd name="T22" fmla="*/ 676 w 1720"/>
              <a:gd name="T23" fmla="*/ 139 h 1642"/>
              <a:gd name="T24" fmla="*/ 766 w 1720"/>
              <a:gd name="T25" fmla="*/ 1488 h 1642"/>
              <a:gd name="T26" fmla="*/ 955 w 1720"/>
              <a:gd name="T27" fmla="*/ 1488 h 1642"/>
              <a:gd name="T28" fmla="*/ 860 w 1720"/>
              <a:gd name="T29" fmla="*/ 1642 h 1642"/>
              <a:gd name="T30" fmla="*/ 1030 w 1720"/>
              <a:gd name="T31" fmla="*/ 1334 h 1642"/>
              <a:gd name="T32" fmla="*/ 670 w 1720"/>
              <a:gd name="T33" fmla="*/ 1437 h 1642"/>
              <a:gd name="T34" fmla="*/ 882 w 1720"/>
              <a:gd name="T35" fmla="*/ 571 h 1642"/>
              <a:gd name="T36" fmla="*/ 979 w 1720"/>
              <a:gd name="T37" fmla="*/ 1507 h 1642"/>
              <a:gd name="T38" fmla="*/ 709 w 1720"/>
              <a:gd name="T39" fmla="*/ 1301 h 1642"/>
              <a:gd name="T40" fmla="*/ 1011 w 1720"/>
              <a:gd name="T41" fmla="*/ 1299 h 1642"/>
              <a:gd name="T42" fmla="*/ 860 w 1720"/>
              <a:gd name="T43" fmla="*/ 517 h 1642"/>
              <a:gd name="T44" fmla="*/ 880 w 1720"/>
              <a:gd name="T45" fmla="*/ 497 h 1642"/>
              <a:gd name="T46" fmla="*/ 1022 w 1720"/>
              <a:gd name="T47" fmla="*/ 480 h 1642"/>
              <a:gd name="T48" fmla="*/ 1160 w 1720"/>
              <a:gd name="T49" fmla="*/ 641 h 1642"/>
              <a:gd name="T50" fmla="*/ 1206 w 1720"/>
              <a:gd name="T51" fmla="*/ 603 h 1642"/>
              <a:gd name="T52" fmla="*/ 1245 w 1720"/>
              <a:gd name="T53" fmla="*/ 740 h 1642"/>
              <a:gd name="T54" fmla="*/ 1252 w 1720"/>
              <a:gd name="T55" fmla="*/ 778 h 1642"/>
              <a:gd name="T56" fmla="*/ 1330 w 1720"/>
              <a:gd name="T57" fmla="*/ 901 h 1642"/>
              <a:gd name="T58" fmla="*/ 1245 w 1720"/>
              <a:gd name="T59" fmla="*/ 1102 h 1642"/>
              <a:gd name="T60" fmla="*/ 1294 w 1720"/>
              <a:gd name="T61" fmla="*/ 1121 h 1642"/>
              <a:gd name="T62" fmla="*/ 1174 w 1720"/>
              <a:gd name="T63" fmla="*/ 1208 h 1642"/>
              <a:gd name="T64" fmla="*/ 680 w 1720"/>
              <a:gd name="T65" fmla="*/ 537 h 1642"/>
              <a:gd name="T66" fmla="*/ 706 w 1720"/>
              <a:gd name="T67" fmla="*/ 547 h 1642"/>
              <a:gd name="T68" fmla="*/ 514 w 1720"/>
              <a:gd name="T69" fmla="*/ 575 h 1642"/>
              <a:gd name="T70" fmla="*/ 468 w 1720"/>
              <a:gd name="T71" fmla="*/ 778 h 1642"/>
              <a:gd name="T72" fmla="*/ 476 w 1720"/>
              <a:gd name="T73" fmla="*/ 740 h 1642"/>
              <a:gd name="T74" fmla="*/ 371 w 1720"/>
              <a:gd name="T75" fmla="*/ 921 h 1642"/>
              <a:gd name="T76" fmla="*/ 426 w 1720"/>
              <a:gd name="T77" fmla="*/ 1121 h 1642"/>
              <a:gd name="T78" fmla="*/ 476 w 1720"/>
              <a:gd name="T79" fmla="*/ 1102 h 1642"/>
              <a:gd name="T80" fmla="*/ 514 w 1720"/>
              <a:gd name="T81" fmla="*/ 1240 h 1642"/>
              <a:gd name="T82" fmla="*/ 528 w 1720"/>
              <a:gd name="T83" fmla="*/ 1273 h 1642"/>
              <a:gd name="T84" fmla="*/ 718 w 1720"/>
              <a:gd name="T85" fmla="*/ 1109 h 1642"/>
              <a:gd name="T86" fmla="*/ 748 w 1720"/>
              <a:gd name="T87" fmla="*/ 954 h 1642"/>
              <a:gd name="T88" fmla="*/ 682 w 1720"/>
              <a:gd name="T89" fmla="*/ 878 h 1642"/>
              <a:gd name="T90" fmla="*/ 809 w 1720"/>
              <a:gd name="T91" fmla="*/ 695 h 1642"/>
              <a:gd name="T92" fmla="*/ 1038 w 1720"/>
              <a:gd name="T93" fmla="*/ 787 h 1642"/>
              <a:gd name="T94" fmla="*/ 995 w 1720"/>
              <a:gd name="T95" fmla="*/ 894 h 1642"/>
              <a:gd name="T96" fmla="*/ 1038 w 1720"/>
              <a:gd name="T97" fmla="*/ 981 h 1642"/>
              <a:gd name="T98" fmla="*/ 865 w 1720"/>
              <a:gd name="T99" fmla="*/ 1185 h 1642"/>
              <a:gd name="T100" fmla="*/ 828 w 1720"/>
              <a:gd name="T101" fmla="*/ 1097 h 1642"/>
              <a:gd name="T102" fmla="*/ 894 w 1720"/>
              <a:gd name="T103" fmla="*/ 1098 h 1642"/>
              <a:gd name="T104" fmla="*/ 946 w 1720"/>
              <a:gd name="T105" fmla="*/ 984 h 1642"/>
              <a:gd name="T106" fmla="*/ 912 w 1720"/>
              <a:gd name="T107" fmla="*/ 792 h 1642"/>
              <a:gd name="T108" fmla="*/ 836 w 1720"/>
              <a:gd name="T109" fmla="*/ 726 h 1642"/>
              <a:gd name="T110" fmla="*/ 722 w 1720"/>
              <a:gd name="T111" fmla="*/ 793 h 1642"/>
              <a:gd name="T112" fmla="*/ 721 w 1720"/>
              <a:gd name="T113" fmla="*/ 1007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20" h="1642">
                <a:moveTo>
                  <a:pt x="1608" y="1444"/>
                </a:moveTo>
                <a:cubicBezTo>
                  <a:pt x="1030" y="1444"/>
                  <a:pt x="1030" y="1444"/>
                  <a:pt x="1030" y="1444"/>
                </a:cubicBezTo>
                <a:cubicBezTo>
                  <a:pt x="1019" y="1444"/>
                  <a:pt x="1010" y="1435"/>
                  <a:pt x="1010" y="1424"/>
                </a:cubicBezTo>
                <a:cubicBezTo>
                  <a:pt x="1010" y="1413"/>
                  <a:pt x="1019" y="1405"/>
                  <a:pt x="1030" y="1405"/>
                </a:cubicBezTo>
                <a:cubicBezTo>
                  <a:pt x="1607" y="1405"/>
                  <a:pt x="1607" y="1405"/>
                  <a:pt x="1607" y="1405"/>
                </a:cubicBezTo>
                <a:cubicBezTo>
                  <a:pt x="1648" y="1405"/>
                  <a:pt x="1680" y="1372"/>
                  <a:pt x="1680" y="1331"/>
                </a:cubicBezTo>
                <a:cubicBezTo>
                  <a:pt x="1680" y="112"/>
                  <a:pt x="1680" y="112"/>
                  <a:pt x="1680" y="112"/>
                </a:cubicBezTo>
                <a:cubicBezTo>
                  <a:pt x="1680" y="72"/>
                  <a:pt x="1648" y="39"/>
                  <a:pt x="1607" y="39"/>
                </a:cubicBezTo>
                <a:cubicBezTo>
                  <a:pt x="113" y="39"/>
                  <a:pt x="113" y="39"/>
                  <a:pt x="113" y="39"/>
                </a:cubicBezTo>
                <a:cubicBezTo>
                  <a:pt x="72" y="39"/>
                  <a:pt x="40" y="71"/>
                  <a:pt x="40" y="112"/>
                </a:cubicBezTo>
                <a:cubicBezTo>
                  <a:pt x="40" y="1331"/>
                  <a:pt x="40" y="1331"/>
                  <a:pt x="40" y="1331"/>
                </a:cubicBezTo>
                <a:cubicBezTo>
                  <a:pt x="40" y="1372"/>
                  <a:pt x="72" y="1405"/>
                  <a:pt x="113" y="1405"/>
                </a:cubicBezTo>
                <a:cubicBezTo>
                  <a:pt x="689" y="1405"/>
                  <a:pt x="689" y="1405"/>
                  <a:pt x="689" y="1405"/>
                </a:cubicBezTo>
                <a:cubicBezTo>
                  <a:pt x="700" y="1405"/>
                  <a:pt x="708" y="1413"/>
                  <a:pt x="708" y="1424"/>
                </a:cubicBezTo>
                <a:cubicBezTo>
                  <a:pt x="708" y="1435"/>
                  <a:pt x="700" y="1444"/>
                  <a:pt x="689" y="1444"/>
                </a:cubicBezTo>
                <a:cubicBezTo>
                  <a:pt x="113" y="1444"/>
                  <a:pt x="113" y="1444"/>
                  <a:pt x="113" y="1444"/>
                </a:cubicBezTo>
                <a:cubicBezTo>
                  <a:pt x="50" y="1444"/>
                  <a:pt x="0" y="1393"/>
                  <a:pt x="0" y="1331"/>
                </a:cubicBezTo>
                <a:cubicBezTo>
                  <a:pt x="0" y="112"/>
                  <a:pt x="0" y="112"/>
                  <a:pt x="0" y="112"/>
                </a:cubicBezTo>
                <a:cubicBezTo>
                  <a:pt x="0" y="50"/>
                  <a:pt x="51" y="0"/>
                  <a:pt x="113" y="0"/>
                </a:cubicBezTo>
                <a:cubicBezTo>
                  <a:pt x="1608" y="0"/>
                  <a:pt x="1608" y="0"/>
                  <a:pt x="1608" y="0"/>
                </a:cubicBezTo>
                <a:cubicBezTo>
                  <a:pt x="1670" y="0"/>
                  <a:pt x="1720" y="50"/>
                  <a:pt x="1720" y="112"/>
                </a:cubicBezTo>
                <a:cubicBezTo>
                  <a:pt x="1720" y="1331"/>
                  <a:pt x="1720" y="1331"/>
                  <a:pt x="1720" y="1331"/>
                </a:cubicBezTo>
                <a:cubicBezTo>
                  <a:pt x="1720" y="1393"/>
                  <a:pt x="1670" y="1444"/>
                  <a:pt x="1608" y="1444"/>
                </a:cubicBezTo>
                <a:close/>
                <a:moveTo>
                  <a:pt x="1700" y="353"/>
                </a:moveTo>
                <a:cubicBezTo>
                  <a:pt x="20" y="353"/>
                  <a:pt x="20" y="353"/>
                  <a:pt x="20" y="353"/>
                </a:cubicBezTo>
                <a:cubicBezTo>
                  <a:pt x="9" y="353"/>
                  <a:pt x="0" y="345"/>
                  <a:pt x="0" y="334"/>
                </a:cubicBezTo>
                <a:cubicBezTo>
                  <a:pt x="0" y="323"/>
                  <a:pt x="9" y="314"/>
                  <a:pt x="20" y="314"/>
                </a:cubicBezTo>
                <a:cubicBezTo>
                  <a:pt x="1701" y="314"/>
                  <a:pt x="1701" y="314"/>
                  <a:pt x="1701" y="314"/>
                </a:cubicBezTo>
                <a:cubicBezTo>
                  <a:pt x="1712" y="314"/>
                  <a:pt x="1720" y="323"/>
                  <a:pt x="1720" y="334"/>
                </a:cubicBezTo>
                <a:cubicBezTo>
                  <a:pt x="1720" y="345"/>
                  <a:pt x="1711" y="353"/>
                  <a:pt x="1700" y="353"/>
                </a:cubicBezTo>
                <a:close/>
                <a:moveTo>
                  <a:pt x="462" y="254"/>
                </a:moveTo>
                <a:cubicBezTo>
                  <a:pt x="419" y="254"/>
                  <a:pt x="384" y="219"/>
                  <a:pt x="384" y="177"/>
                </a:cubicBezTo>
                <a:cubicBezTo>
                  <a:pt x="384" y="134"/>
                  <a:pt x="419" y="99"/>
                  <a:pt x="462" y="99"/>
                </a:cubicBezTo>
                <a:cubicBezTo>
                  <a:pt x="504" y="99"/>
                  <a:pt x="539" y="134"/>
                  <a:pt x="539" y="177"/>
                </a:cubicBezTo>
                <a:cubicBezTo>
                  <a:pt x="539" y="219"/>
                  <a:pt x="504" y="254"/>
                  <a:pt x="462" y="254"/>
                </a:cubicBezTo>
                <a:close/>
                <a:moveTo>
                  <a:pt x="462" y="139"/>
                </a:moveTo>
                <a:cubicBezTo>
                  <a:pt x="440" y="139"/>
                  <a:pt x="424" y="156"/>
                  <a:pt x="424" y="177"/>
                </a:cubicBezTo>
                <a:cubicBezTo>
                  <a:pt x="424" y="198"/>
                  <a:pt x="441" y="215"/>
                  <a:pt x="462" y="215"/>
                </a:cubicBezTo>
                <a:cubicBezTo>
                  <a:pt x="483" y="215"/>
                  <a:pt x="500" y="198"/>
                  <a:pt x="500" y="177"/>
                </a:cubicBezTo>
                <a:cubicBezTo>
                  <a:pt x="500" y="156"/>
                  <a:pt x="482" y="139"/>
                  <a:pt x="462" y="139"/>
                </a:cubicBezTo>
                <a:close/>
                <a:moveTo>
                  <a:pt x="246" y="254"/>
                </a:moveTo>
                <a:cubicBezTo>
                  <a:pt x="204" y="254"/>
                  <a:pt x="169" y="219"/>
                  <a:pt x="169" y="177"/>
                </a:cubicBezTo>
                <a:cubicBezTo>
                  <a:pt x="169" y="134"/>
                  <a:pt x="204" y="99"/>
                  <a:pt x="246" y="99"/>
                </a:cubicBezTo>
                <a:cubicBezTo>
                  <a:pt x="289" y="99"/>
                  <a:pt x="324" y="134"/>
                  <a:pt x="324" y="177"/>
                </a:cubicBezTo>
                <a:cubicBezTo>
                  <a:pt x="324" y="219"/>
                  <a:pt x="289" y="254"/>
                  <a:pt x="246" y="254"/>
                </a:cubicBezTo>
                <a:close/>
                <a:moveTo>
                  <a:pt x="246" y="139"/>
                </a:moveTo>
                <a:cubicBezTo>
                  <a:pt x="225" y="139"/>
                  <a:pt x="208" y="156"/>
                  <a:pt x="208" y="177"/>
                </a:cubicBezTo>
                <a:cubicBezTo>
                  <a:pt x="208" y="198"/>
                  <a:pt x="226" y="215"/>
                  <a:pt x="246" y="215"/>
                </a:cubicBezTo>
                <a:cubicBezTo>
                  <a:pt x="268" y="215"/>
                  <a:pt x="284" y="198"/>
                  <a:pt x="284" y="177"/>
                </a:cubicBezTo>
                <a:cubicBezTo>
                  <a:pt x="284" y="156"/>
                  <a:pt x="267" y="139"/>
                  <a:pt x="246" y="139"/>
                </a:cubicBezTo>
                <a:close/>
                <a:moveTo>
                  <a:pt x="676" y="254"/>
                </a:moveTo>
                <a:cubicBezTo>
                  <a:pt x="634" y="254"/>
                  <a:pt x="599" y="219"/>
                  <a:pt x="599" y="177"/>
                </a:cubicBezTo>
                <a:cubicBezTo>
                  <a:pt x="599" y="134"/>
                  <a:pt x="634" y="99"/>
                  <a:pt x="676" y="99"/>
                </a:cubicBezTo>
                <a:cubicBezTo>
                  <a:pt x="719" y="99"/>
                  <a:pt x="754" y="134"/>
                  <a:pt x="754" y="177"/>
                </a:cubicBezTo>
                <a:cubicBezTo>
                  <a:pt x="754" y="219"/>
                  <a:pt x="719" y="254"/>
                  <a:pt x="676" y="254"/>
                </a:cubicBezTo>
                <a:close/>
                <a:moveTo>
                  <a:pt x="676" y="139"/>
                </a:moveTo>
                <a:cubicBezTo>
                  <a:pt x="655" y="139"/>
                  <a:pt x="638" y="156"/>
                  <a:pt x="638" y="177"/>
                </a:cubicBezTo>
                <a:cubicBezTo>
                  <a:pt x="638" y="198"/>
                  <a:pt x="656" y="215"/>
                  <a:pt x="676" y="215"/>
                </a:cubicBezTo>
                <a:cubicBezTo>
                  <a:pt x="697" y="215"/>
                  <a:pt x="714" y="198"/>
                  <a:pt x="714" y="177"/>
                </a:cubicBezTo>
                <a:cubicBezTo>
                  <a:pt x="714" y="156"/>
                  <a:pt x="698" y="139"/>
                  <a:pt x="676" y="139"/>
                </a:cubicBezTo>
                <a:close/>
                <a:moveTo>
                  <a:pt x="860" y="1642"/>
                </a:moveTo>
                <a:cubicBezTo>
                  <a:pt x="786" y="1642"/>
                  <a:pt x="726" y="1582"/>
                  <a:pt x="726" y="1509"/>
                </a:cubicBezTo>
                <a:cubicBezTo>
                  <a:pt x="726" y="1488"/>
                  <a:pt x="726" y="1488"/>
                  <a:pt x="726" y="1488"/>
                </a:cubicBezTo>
                <a:cubicBezTo>
                  <a:pt x="726" y="1477"/>
                  <a:pt x="735" y="1468"/>
                  <a:pt x="746" y="1468"/>
                </a:cubicBezTo>
                <a:cubicBezTo>
                  <a:pt x="757" y="1468"/>
                  <a:pt x="766" y="1477"/>
                  <a:pt x="766" y="1488"/>
                </a:cubicBezTo>
                <a:cubicBezTo>
                  <a:pt x="766" y="1509"/>
                  <a:pt x="766" y="1509"/>
                  <a:pt x="766" y="1509"/>
                </a:cubicBezTo>
                <a:cubicBezTo>
                  <a:pt x="766" y="1561"/>
                  <a:pt x="808" y="1603"/>
                  <a:pt x="860" y="1603"/>
                </a:cubicBezTo>
                <a:cubicBezTo>
                  <a:pt x="886" y="1603"/>
                  <a:pt x="909" y="1593"/>
                  <a:pt x="927" y="1575"/>
                </a:cubicBezTo>
                <a:cubicBezTo>
                  <a:pt x="945" y="1558"/>
                  <a:pt x="955" y="1534"/>
                  <a:pt x="955" y="1509"/>
                </a:cubicBezTo>
                <a:cubicBezTo>
                  <a:pt x="955" y="1488"/>
                  <a:pt x="955" y="1488"/>
                  <a:pt x="955" y="1488"/>
                </a:cubicBezTo>
                <a:cubicBezTo>
                  <a:pt x="955" y="1477"/>
                  <a:pt x="964" y="1468"/>
                  <a:pt x="975" y="1468"/>
                </a:cubicBezTo>
                <a:cubicBezTo>
                  <a:pt x="986" y="1468"/>
                  <a:pt x="994" y="1477"/>
                  <a:pt x="994" y="1488"/>
                </a:cubicBezTo>
                <a:cubicBezTo>
                  <a:pt x="994" y="1509"/>
                  <a:pt x="994" y="1509"/>
                  <a:pt x="994" y="1509"/>
                </a:cubicBezTo>
                <a:cubicBezTo>
                  <a:pt x="994" y="1544"/>
                  <a:pt x="980" y="1579"/>
                  <a:pt x="955" y="1603"/>
                </a:cubicBezTo>
                <a:cubicBezTo>
                  <a:pt x="929" y="1628"/>
                  <a:pt x="896" y="1642"/>
                  <a:pt x="860" y="1642"/>
                </a:cubicBezTo>
                <a:close/>
                <a:moveTo>
                  <a:pt x="1030" y="1373"/>
                </a:moveTo>
                <a:cubicBezTo>
                  <a:pt x="690" y="1373"/>
                  <a:pt x="690" y="1373"/>
                  <a:pt x="690" y="1373"/>
                </a:cubicBezTo>
                <a:cubicBezTo>
                  <a:pt x="679" y="1373"/>
                  <a:pt x="670" y="1365"/>
                  <a:pt x="670" y="1354"/>
                </a:cubicBezTo>
                <a:cubicBezTo>
                  <a:pt x="670" y="1343"/>
                  <a:pt x="679" y="1334"/>
                  <a:pt x="690" y="1334"/>
                </a:cubicBezTo>
                <a:cubicBezTo>
                  <a:pt x="1030" y="1334"/>
                  <a:pt x="1030" y="1334"/>
                  <a:pt x="1030" y="1334"/>
                </a:cubicBezTo>
                <a:cubicBezTo>
                  <a:pt x="1041" y="1334"/>
                  <a:pt x="1050" y="1343"/>
                  <a:pt x="1050" y="1354"/>
                </a:cubicBezTo>
                <a:cubicBezTo>
                  <a:pt x="1050" y="1365"/>
                  <a:pt x="1041" y="1373"/>
                  <a:pt x="1030" y="1373"/>
                </a:cubicBezTo>
                <a:close/>
                <a:moveTo>
                  <a:pt x="979" y="1507"/>
                </a:moveTo>
                <a:cubicBezTo>
                  <a:pt x="740" y="1507"/>
                  <a:pt x="740" y="1507"/>
                  <a:pt x="740" y="1507"/>
                </a:cubicBezTo>
                <a:cubicBezTo>
                  <a:pt x="701" y="1507"/>
                  <a:pt x="670" y="1476"/>
                  <a:pt x="670" y="1437"/>
                </a:cubicBezTo>
                <a:cubicBezTo>
                  <a:pt x="670" y="1301"/>
                  <a:pt x="670" y="1301"/>
                  <a:pt x="670" y="1301"/>
                </a:cubicBezTo>
                <a:cubicBezTo>
                  <a:pt x="670" y="1254"/>
                  <a:pt x="649" y="1207"/>
                  <a:pt x="614" y="1173"/>
                </a:cubicBezTo>
                <a:cubicBezTo>
                  <a:pt x="546" y="1106"/>
                  <a:pt x="508" y="1017"/>
                  <a:pt x="508" y="921"/>
                </a:cubicBezTo>
                <a:cubicBezTo>
                  <a:pt x="508" y="823"/>
                  <a:pt x="548" y="732"/>
                  <a:pt x="619" y="665"/>
                </a:cubicBezTo>
                <a:cubicBezTo>
                  <a:pt x="690" y="598"/>
                  <a:pt x="784" y="565"/>
                  <a:pt x="882" y="571"/>
                </a:cubicBezTo>
                <a:cubicBezTo>
                  <a:pt x="1064" y="582"/>
                  <a:pt x="1206" y="728"/>
                  <a:pt x="1211" y="911"/>
                </a:cubicBezTo>
                <a:cubicBezTo>
                  <a:pt x="1214" y="1010"/>
                  <a:pt x="1175" y="1105"/>
                  <a:pt x="1104" y="1174"/>
                </a:cubicBezTo>
                <a:cubicBezTo>
                  <a:pt x="1069" y="1208"/>
                  <a:pt x="1050" y="1252"/>
                  <a:pt x="1050" y="1299"/>
                </a:cubicBezTo>
                <a:cubicBezTo>
                  <a:pt x="1050" y="1437"/>
                  <a:pt x="1050" y="1437"/>
                  <a:pt x="1050" y="1437"/>
                </a:cubicBezTo>
                <a:cubicBezTo>
                  <a:pt x="1050" y="1476"/>
                  <a:pt x="1018" y="1507"/>
                  <a:pt x="979" y="1507"/>
                </a:cubicBezTo>
                <a:close/>
                <a:moveTo>
                  <a:pt x="860" y="609"/>
                </a:moveTo>
                <a:cubicBezTo>
                  <a:pt x="780" y="609"/>
                  <a:pt x="704" y="639"/>
                  <a:pt x="646" y="694"/>
                </a:cubicBezTo>
                <a:cubicBezTo>
                  <a:pt x="582" y="753"/>
                  <a:pt x="548" y="834"/>
                  <a:pt x="548" y="921"/>
                </a:cubicBezTo>
                <a:cubicBezTo>
                  <a:pt x="548" y="1006"/>
                  <a:pt x="581" y="1086"/>
                  <a:pt x="642" y="1145"/>
                </a:cubicBezTo>
                <a:cubicBezTo>
                  <a:pt x="684" y="1187"/>
                  <a:pt x="709" y="1243"/>
                  <a:pt x="709" y="1301"/>
                </a:cubicBezTo>
                <a:cubicBezTo>
                  <a:pt x="709" y="1437"/>
                  <a:pt x="709" y="1437"/>
                  <a:pt x="709" y="1437"/>
                </a:cubicBezTo>
                <a:cubicBezTo>
                  <a:pt x="709" y="1455"/>
                  <a:pt x="723" y="1469"/>
                  <a:pt x="740" y="1469"/>
                </a:cubicBezTo>
                <a:cubicBezTo>
                  <a:pt x="979" y="1469"/>
                  <a:pt x="979" y="1469"/>
                  <a:pt x="979" y="1469"/>
                </a:cubicBezTo>
                <a:cubicBezTo>
                  <a:pt x="997" y="1469"/>
                  <a:pt x="1011" y="1455"/>
                  <a:pt x="1011" y="1437"/>
                </a:cubicBezTo>
                <a:cubicBezTo>
                  <a:pt x="1011" y="1299"/>
                  <a:pt x="1011" y="1299"/>
                  <a:pt x="1011" y="1299"/>
                </a:cubicBezTo>
                <a:cubicBezTo>
                  <a:pt x="1011" y="1242"/>
                  <a:pt x="1034" y="1187"/>
                  <a:pt x="1077" y="1146"/>
                </a:cubicBezTo>
                <a:cubicBezTo>
                  <a:pt x="1140" y="1085"/>
                  <a:pt x="1174" y="1000"/>
                  <a:pt x="1172" y="913"/>
                </a:cubicBezTo>
                <a:cubicBezTo>
                  <a:pt x="1168" y="750"/>
                  <a:pt x="1042" y="620"/>
                  <a:pt x="880" y="610"/>
                </a:cubicBezTo>
                <a:cubicBezTo>
                  <a:pt x="873" y="609"/>
                  <a:pt x="866" y="609"/>
                  <a:pt x="860" y="609"/>
                </a:cubicBezTo>
                <a:close/>
                <a:moveTo>
                  <a:pt x="860" y="517"/>
                </a:moveTo>
                <a:cubicBezTo>
                  <a:pt x="849" y="517"/>
                  <a:pt x="840" y="508"/>
                  <a:pt x="840" y="497"/>
                </a:cubicBezTo>
                <a:cubicBezTo>
                  <a:pt x="840" y="451"/>
                  <a:pt x="840" y="451"/>
                  <a:pt x="840" y="451"/>
                </a:cubicBezTo>
                <a:cubicBezTo>
                  <a:pt x="840" y="441"/>
                  <a:pt x="849" y="432"/>
                  <a:pt x="860" y="432"/>
                </a:cubicBezTo>
                <a:cubicBezTo>
                  <a:pt x="871" y="432"/>
                  <a:pt x="880" y="441"/>
                  <a:pt x="880" y="451"/>
                </a:cubicBezTo>
                <a:cubicBezTo>
                  <a:pt x="880" y="497"/>
                  <a:pt x="880" y="497"/>
                  <a:pt x="880" y="497"/>
                </a:cubicBezTo>
                <a:cubicBezTo>
                  <a:pt x="880" y="508"/>
                  <a:pt x="871" y="517"/>
                  <a:pt x="860" y="517"/>
                </a:cubicBezTo>
                <a:close/>
                <a:moveTo>
                  <a:pt x="1022" y="549"/>
                </a:moveTo>
                <a:cubicBezTo>
                  <a:pt x="1020" y="549"/>
                  <a:pt x="1018" y="548"/>
                  <a:pt x="1015" y="547"/>
                </a:cubicBezTo>
                <a:cubicBezTo>
                  <a:pt x="1005" y="543"/>
                  <a:pt x="1000" y="531"/>
                  <a:pt x="1004" y="521"/>
                </a:cubicBezTo>
                <a:cubicBezTo>
                  <a:pt x="1022" y="480"/>
                  <a:pt x="1022" y="480"/>
                  <a:pt x="1022" y="480"/>
                </a:cubicBezTo>
                <a:cubicBezTo>
                  <a:pt x="1026" y="470"/>
                  <a:pt x="1038" y="465"/>
                  <a:pt x="1048" y="469"/>
                </a:cubicBezTo>
                <a:cubicBezTo>
                  <a:pt x="1058" y="473"/>
                  <a:pt x="1062" y="485"/>
                  <a:pt x="1058" y="495"/>
                </a:cubicBezTo>
                <a:cubicBezTo>
                  <a:pt x="1040" y="537"/>
                  <a:pt x="1040" y="537"/>
                  <a:pt x="1040" y="537"/>
                </a:cubicBezTo>
                <a:cubicBezTo>
                  <a:pt x="1038" y="544"/>
                  <a:pt x="1030" y="549"/>
                  <a:pt x="1022" y="549"/>
                </a:cubicBezTo>
                <a:close/>
                <a:moveTo>
                  <a:pt x="1160" y="641"/>
                </a:moveTo>
                <a:cubicBezTo>
                  <a:pt x="1156" y="641"/>
                  <a:pt x="1150" y="639"/>
                  <a:pt x="1147" y="635"/>
                </a:cubicBezTo>
                <a:cubicBezTo>
                  <a:pt x="1139" y="627"/>
                  <a:pt x="1139" y="615"/>
                  <a:pt x="1147" y="607"/>
                </a:cubicBezTo>
                <a:cubicBezTo>
                  <a:pt x="1179" y="575"/>
                  <a:pt x="1179" y="575"/>
                  <a:pt x="1179" y="575"/>
                </a:cubicBezTo>
                <a:cubicBezTo>
                  <a:pt x="1186" y="568"/>
                  <a:pt x="1199" y="568"/>
                  <a:pt x="1206" y="575"/>
                </a:cubicBezTo>
                <a:cubicBezTo>
                  <a:pt x="1214" y="583"/>
                  <a:pt x="1214" y="595"/>
                  <a:pt x="1206" y="603"/>
                </a:cubicBezTo>
                <a:cubicBezTo>
                  <a:pt x="1174" y="635"/>
                  <a:pt x="1174" y="635"/>
                  <a:pt x="1174" y="635"/>
                </a:cubicBezTo>
                <a:cubicBezTo>
                  <a:pt x="1170" y="639"/>
                  <a:pt x="1165" y="641"/>
                  <a:pt x="1160" y="641"/>
                </a:cubicBezTo>
                <a:close/>
                <a:moveTo>
                  <a:pt x="1252" y="778"/>
                </a:moveTo>
                <a:cubicBezTo>
                  <a:pt x="1244" y="778"/>
                  <a:pt x="1237" y="774"/>
                  <a:pt x="1234" y="766"/>
                </a:cubicBezTo>
                <a:cubicBezTo>
                  <a:pt x="1230" y="756"/>
                  <a:pt x="1235" y="745"/>
                  <a:pt x="1245" y="740"/>
                </a:cubicBezTo>
                <a:cubicBezTo>
                  <a:pt x="1286" y="723"/>
                  <a:pt x="1286" y="723"/>
                  <a:pt x="1286" y="723"/>
                </a:cubicBezTo>
                <a:cubicBezTo>
                  <a:pt x="1296" y="719"/>
                  <a:pt x="1308" y="724"/>
                  <a:pt x="1312" y="734"/>
                </a:cubicBezTo>
                <a:cubicBezTo>
                  <a:pt x="1316" y="744"/>
                  <a:pt x="1311" y="755"/>
                  <a:pt x="1301" y="759"/>
                </a:cubicBezTo>
                <a:cubicBezTo>
                  <a:pt x="1260" y="777"/>
                  <a:pt x="1260" y="777"/>
                  <a:pt x="1260" y="777"/>
                </a:cubicBezTo>
                <a:cubicBezTo>
                  <a:pt x="1257" y="778"/>
                  <a:pt x="1255" y="778"/>
                  <a:pt x="1252" y="778"/>
                </a:cubicBezTo>
                <a:close/>
                <a:moveTo>
                  <a:pt x="1330" y="941"/>
                </a:moveTo>
                <a:cubicBezTo>
                  <a:pt x="1284" y="941"/>
                  <a:pt x="1284" y="941"/>
                  <a:pt x="1284" y="941"/>
                </a:cubicBezTo>
                <a:cubicBezTo>
                  <a:pt x="1274" y="941"/>
                  <a:pt x="1265" y="932"/>
                  <a:pt x="1265" y="921"/>
                </a:cubicBezTo>
                <a:cubicBezTo>
                  <a:pt x="1265" y="910"/>
                  <a:pt x="1274" y="901"/>
                  <a:pt x="1284" y="901"/>
                </a:cubicBezTo>
                <a:cubicBezTo>
                  <a:pt x="1330" y="901"/>
                  <a:pt x="1330" y="901"/>
                  <a:pt x="1330" y="901"/>
                </a:cubicBezTo>
                <a:cubicBezTo>
                  <a:pt x="1341" y="901"/>
                  <a:pt x="1350" y="910"/>
                  <a:pt x="1350" y="921"/>
                </a:cubicBezTo>
                <a:cubicBezTo>
                  <a:pt x="1350" y="932"/>
                  <a:pt x="1341" y="941"/>
                  <a:pt x="1330" y="941"/>
                </a:cubicBezTo>
                <a:close/>
                <a:moveTo>
                  <a:pt x="1294" y="1121"/>
                </a:moveTo>
                <a:cubicBezTo>
                  <a:pt x="1292" y="1121"/>
                  <a:pt x="1289" y="1120"/>
                  <a:pt x="1287" y="1119"/>
                </a:cubicBezTo>
                <a:cubicBezTo>
                  <a:pt x="1245" y="1102"/>
                  <a:pt x="1245" y="1102"/>
                  <a:pt x="1245" y="1102"/>
                </a:cubicBezTo>
                <a:cubicBezTo>
                  <a:pt x="1235" y="1097"/>
                  <a:pt x="1230" y="1086"/>
                  <a:pt x="1234" y="1076"/>
                </a:cubicBezTo>
                <a:cubicBezTo>
                  <a:pt x="1238" y="1066"/>
                  <a:pt x="1250" y="1061"/>
                  <a:pt x="1260" y="1065"/>
                </a:cubicBezTo>
                <a:cubicBezTo>
                  <a:pt x="1302" y="1083"/>
                  <a:pt x="1302" y="1083"/>
                  <a:pt x="1302" y="1083"/>
                </a:cubicBezTo>
                <a:cubicBezTo>
                  <a:pt x="1312" y="1087"/>
                  <a:pt x="1316" y="1098"/>
                  <a:pt x="1312" y="1108"/>
                </a:cubicBezTo>
                <a:cubicBezTo>
                  <a:pt x="1309" y="1116"/>
                  <a:pt x="1302" y="1121"/>
                  <a:pt x="1294" y="1121"/>
                </a:cubicBezTo>
                <a:close/>
                <a:moveTo>
                  <a:pt x="1192" y="1273"/>
                </a:moveTo>
                <a:cubicBezTo>
                  <a:pt x="1188" y="1273"/>
                  <a:pt x="1182" y="1271"/>
                  <a:pt x="1179" y="1267"/>
                </a:cubicBezTo>
                <a:cubicBezTo>
                  <a:pt x="1147" y="1235"/>
                  <a:pt x="1147" y="1235"/>
                  <a:pt x="1147" y="1235"/>
                </a:cubicBezTo>
                <a:cubicBezTo>
                  <a:pt x="1139" y="1228"/>
                  <a:pt x="1139" y="1215"/>
                  <a:pt x="1147" y="1208"/>
                </a:cubicBezTo>
                <a:cubicBezTo>
                  <a:pt x="1154" y="1200"/>
                  <a:pt x="1167" y="1200"/>
                  <a:pt x="1174" y="1208"/>
                </a:cubicBezTo>
                <a:cubicBezTo>
                  <a:pt x="1206" y="1240"/>
                  <a:pt x="1206" y="1240"/>
                  <a:pt x="1206" y="1240"/>
                </a:cubicBezTo>
                <a:cubicBezTo>
                  <a:pt x="1214" y="1247"/>
                  <a:pt x="1214" y="1260"/>
                  <a:pt x="1206" y="1267"/>
                </a:cubicBezTo>
                <a:cubicBezTo>
                  <a:pt x="1202" y="1271"/>
                  <a:pt x="1198" y="1273"/>
                  <a:pt x="1192" y="1273"/>
                </a:cubicBezTo>
                <a:close/>
                <a:moveTo>
                  <a:pt x="698" y="549"/>
                </a:moveTo>
                <a:cubicBezTo>
                  <a:pt x="690" y="549"/>
                  <a:pt x="683" y="544"/>
                  <a:pt x="680" y="537"/>
                </a:cubicBezTo>
                <a:cubicBezTo>
                  <a:pt x="662" y="495"/>
                  <a:pt x="662" y="495"/>
                  <a:pt x="662" y="495"/>
                </a:cubicBezTo>
                <a:cubicBezTo>
                  <a:pt x="658" y="485"/>
                  <a:pt x="663" y="474"/>
                  <a:pt x="673" y="469"/>
                </a:cubicBezTo>
                <a:cubicBezTo>
                  <a:pt x="683" y="465"/>
                  <a:pt x="694" y="470"/>
                  <a:pt x="698" y="480"/>
                </a:cubicBezTo>
                <a:cubicBezTo>
                  <a:pt x="716" y="521"/>
                  <a:pt x="716" y="521"/>
                  <a:pt x="716" y="521"/>
                </a:cubicBezTo>
                <a:cubicBezTo>
                  <a:pt x="720" y="531"/>
                  <a:pt x="716" y="543"/>
                  <a:pt x="706" y="547"/>
                </a:cubicBezTo>
                <a:cubicBezTo>
                  <a:pt x="703" y="548"/>
                  <a:pt x="700" y="549"/>
                  <a:pt x="698" y="549"/>
                </a:cubicBezTo>
                <a:close/>
                <a:moveTo>
                  <a:pt x="560" y="641"/>
                </a:moveTo>
                <a:cubicBezTo>
                  <a:pt x="555" y="641"/>
                  <a:pt x="550" y="639"/>
                  <a:pt x="546" y="635"/>
                </a:cubicBezTo>
                <a:cubicBezTo>
                  <a:pt x="514" y="603"/>
                  <a:pt x="514" y="603"/>
                  <a:pt x="514" y="603"/>
                </a:cubicBezTo>
                <a:cubicBezTo>
                  <a:pt x="507" y="595"/>
                  <a:pt x="507" y="583"/>
                  <a:pt x="514" y="575"/>
                </a:cubicBezTo>
                <a:cubicBezTo>
                  <a:pt x="522" y="568"/>
                  <a:pt x="534" y="568"/>
                  <a:pt x="542" y="575"/>
                </a:cubicBezTo>
                <a:cubicBezTo>
                  <a:pt x="574" y="607"/>
                  <a:pt x="574" y="607"/>
                  <a:pt x="574" y="607"/>
                </a:cubicBezTo>
                <a:cubicBezTo>
                  <a:pt x="582" y="615"/>
                  <a:pt x="582" y="627"/>
                  <a:pt x="574" y="635"/>
                </a:cubicBezTo>
                <a:cubicBezTo>
                  <a:pt x="570" y="639"/>
                  <a:pt x="565" y="641"/>
                  <a:pt x="560" y="641"/>
                </a:cubicBezTo>
                <a:close/>
                <a:moveTo>
                  <a:pt x="468" y="778"/>
                </a:moveTo>
                <a:cubicBezTo>
                  <a:pt x="466" y="778"/>
                  <a:pt x="464" y="778"/>
                  <a:pt x="461" y="777"/>
                </a:cubicBezTo>
                <a:cubicBezTo>
                  <a:pt x="420" y="759"/>
                  <a:pt x="420" y="759"/>
                  <a:pt x="420" y="759"/>
                </a:cubicBezTo>
                <a:cubicBezTo>
                  <a:pt x="410" y="755"/>
                  <a:pt x="405" y="744"/>
                  <a:pt x="409" y="734"/>
                </a:cubicBezTo>
                <a:cubicBezTo>
                  <a:pt x="413" y="724"/>
                  <a:pt x="424" y="719"/>
                  <a:pt x="434" y="723"/>
                </a:cubicBezTo>
                <a:cubicBezTo>
                  <a:pt x="476" y="740"/>
                  <a:pt x="476" y="740"/>
                  <a:pt x="476" y="740"/>
                </a:cubicBezTo>
                <a:cubicBezTo>
                  <a:pt x="486" y="745"/>
                  <a:pt x="491" y="756"/>
                  <a:pt x="487" y="766"/>
                </a:cubicBezTo>
                <a:cubicBezTo>
                  <a:pt x="483" y="774"/>
                  <a:pt x="476" y="778"/>
                  <a:pt x="468" y="778"/>
                </a:cubicBezTo>
                <a:close/>
                <a:moveTo>
                  <a:pt x="436" y="941"/>
                </a:moveTo>
                <a:cubicBezTo>
                  <a:pt x="390" y="941"/>
                  <a:pt x="390" y="941"/>
                  <a:pt x="390" y="941"/>
                </a:cubicBezTo>
                <a:cubicBezTo>
                  <a:pt x="380" y="941"/>
                  <a:pt x="371" y="932"/>
                  <a:pt x="371" y="921"/>
                </a:cubicBezTo>
                <a:cubicBezTo>
                  <a:pt x="371" y="910"/>
                  <a:pt x="380" y="901"/>
                  <a:pt x="390" y="901"/>
                </a:cubicBezTo>
                <a:cubicBezTo>
                  <a:pt x="436" y="901"/>
                  <a:pt x="436" y="901"/>
                  <a:pt x="436" y="901"/>
                </a:cubicBezTo>
                <a:cubicBezTo>
                  <a:pt x="447" y="901"/>
                  <a:pt x="456" y="910"/>
                  <a:pt x="456" y="921"/>
                </a:cubicBezTo>
                <a:cubicBezTo>
                  <a:pt x="456" y="932"/>
                  <a:pt x="446" y="941"/>
                  <a:pt x="436" y="941"/>
                </a:cubicBezTo>
                <a:close/>
                <a:moveTo>
                  <a:pt x="426" y="1121"/>
                </a:moveTo>
                <a:cubicBezTo>
                  <a:pt x="419" y="1121"/>
                  <a:pt x="412" y="1116"/>
                  <a:pt x="408" y="1108"/>
                </a:cubicBezTo>
                <a:cubicBezTo>
                  <a:pt x="404" y="1098"/>
                  <a:pt x="409" y="1087"/>
                  <a:pt x="419" y="1083"/>
                </a:cubicBezTo>
                <a:cubicBezTo>
                  <a:pt x="461" y="1065"/>
                  <a:pt x="461" y="1065"/>
                  <a:pt x="461" y="1065"/>
                </a:cubicBezTo>
                <a:cubicBezTo>
                  <a:pt x="471" y="1061"/>
                  <a:pt x="482" y="1066"/>
                  <a:pt x="486" y="1076"/>
                </a:cubicBezTo>
                <a:cubicBezTo>
                  <a:pt x="491" y="1086"/>
                  <a:pt x="486" y="1097"/>
                  <a:pt x="476" y="1102"/>
                </a:cubicBezTo>
                <a:cubicBezTo>
                  <a:pt x="434" y="1119"/>
                  <a:pt x="434" y="1119"/>
                  <a:pt x="434" y="1119"/>
                </a:cubicBezTo>
                <a:cubicBezTo>
                  <a:pt x="431" y="1120"/>
                  <a:pt x="429" y="1121"/>
                  <a:pt x="426" y="1121"/>
                </a:cubicBezTo>
                <a:close/>
                <a:moveTo>
                  <a:pt x="528" y="1273"/>
                </a:moveTo>
                <a:cubicBezTo>
                  <a:pt x="523" y="1273"/>
                  <a:pt x="518" y="1271"/>
                  <a:pt x="514" y="1267"/>
                </a:cubicBezTo>
                <a:cubicBezTo>
                  <a:pt x="507" y="1260"/>
                  <a:pt x="507" y="1247"/>
                  <a:pt x="514" y="1240"/>
                </a:cubicBezTo>
                <a:cubicBezTo>
                  <a:pt x="546" y="1208"/>
                  <a:pt x="546" y="1208"/>
                  <a:pt x="546" y="1208"/>
                </a:cubicBezTo>
                <a:cubicBezTo>
                  <a:pt x="554" y="1200"/>
                  <a:pt x="566" y="1200"/>
                  <a:pt x="574" y="1208"/>
                </a:cubicBezTo>
                <a:cubicBezTo>
                  <a:pt x="582" y="1215"/>
                  <a:pt x="582" y="1228"/>
                  <a:pt x="574" y="1235"/>
                </a:cubicBezTo>
                <a:cubicBezTo>
                  <a:pt x="542" y="1267"/>
                  <a:pt x="542" y="1267"/>
                  <a:pt x="542" y="1267"/>
                </a:cubicBezTo>
                <a:cubicBezTo>
                  <a:pt x="538" y="1271"/>
                  <a:pt x="533" y="1273"/>
                  <a:pt x="528" y="1273"/>
                </a:cubicBezTo>
                <a:close/>
                <a:moveTo>
                  <a:pt x="860" y="1185"/>
                </a:moveTo>
                <a:cubicBezTo>
                  <a:pt x="841" y="1185"/>
                  <a:pt x="823" y="1178"/>
                  <a:pt x="809" y="1165"/>
                </a:cubicBezTo>
                <a:cubicBezTo>
                  <a:pt x="794" y="1151"/>
                  <a:pt x="785" y="1131"/>
                  <a:pt x="785" y="1110"/>
                </a:cubicBezTo>
                <a:cubicBezTo>
                  <a:pt x="785" y="1110"/>
                  <a:pt x="785" y="1109"/>
                  <a:pt x="785" y="1109"/>
                </a:cubicBezTo>
                <a:cubicBezTo>
                  <a:pt x="718" y="1109"/>
                  <a:pt x="718" y="1109"/>
                  <a:pt x="718" y="1109"/>
                </a:cubicBezTo>
                <a:cubicBezTo>
                  <a:pt x="698" y="1109"/>
                  <a:pt x="682" y="1093"/>
                  <a:pt x="682" y="1073"/>
                </a:cubicBezTo>
                <a:cubicBezTo>
                  <a:pt x="682" y="981"/>
                  <a:pt x="682" y="981"/>
                  <a:pt x="682" y="981"/>
                </a:cubicBezTo>
                <a:cubicBezTo>
                  <a:pt x="682" y="975"/>
                  <a:pt x="685" y="968"/>
                  <a:pt x="690" y="965"/>
                </a:cubicBezTo>
                <a:cubicBezTo>
                  <a:pt x="696" y="961"/>
                  <a:pt x="703" y="960"/>
                  <a:pt x="709" y="963"/>
                </a:cubicBezTo>
                <a:cubicBezTo>
                  <a:pt x="723" y="969"/>
                  <a:pt x="738" y="965"/>
                  <a:pt x="748" y="954"/>
                </a:cubicBezTo>
                <a:cubicBezTo>
                  <a:pt x="755" y="947"/>
                  <a:pt x="758" y="937"/>
                  <a:pt x="758" y="927"/>
                </a:cubicBezTo>
                <a:cubicBezTo>
                  <a:pt x="757" y="910"/>
                  <a:pt x="742" y="895"/>
                  <a:pt x="725" y="894"/>
                </a:cubicBezTo>
                <a:cubicBezTo>
                  <a:pt x="720" y="893"/>
                  <a:pt x="714" y="895"/>
                  <a:pt x="708" y="897"/>
                </a:cubicBezTo>
                <a:cubicBezTo>
                  <a:pt x="702" y="899"/>
                  <a:pt x="696" y="898"/>
                  <a:pt x="690" y="894"/>
                </a:cubicBezTo>
                <a:cubicBezTo>
                  <a:pt x="685" y="890"/>
                  <a:pt x="682" y="885"/>
                  <a:pt x="682" y="878"/>
                </a:cubicBezTo>
                <a:cubicBezTo>
                  <a:pt x="682" y="787"/>
                  <a:pt x="682" y="787"/>
                  <a:pt x="682" y="787"/>
                </a:cubicBezTo>
                <a:cubicBezTo>
                  <a:pt x="682" y="767"/>
                  <a:pt x="698" y="751"/>
                  <a:pt x="718" y="751"/>
                </a:cubicBezTo>
                <a:cubicBezTo>
                  <a:pt x="785" y="751"/>
                  <a:pt x="785" y="751"/>
                  <a:pt x="785" y="751"/>
                </a:cubicBezTo>
                <a:cubicBezTo>
                  <a:pt x="785" y="751"/>
                  <a:pt x="785" y="750"/>
                  <a:pt x="785" y="749"/>
                </a:cubicBezTo>
                <a:cubicBezTo>
                  <a:pt x="785" y="729"/>
                  <a:pt x="794" y="709"/>
                  <a:pt x="809" y="695"/>
                </a:cubicBezTo>
                <a:cubicBezTo>
                  <a:pt x="824" y="681"/>
                  <a:pt x="844" y="674"/>
                  <a:pt x="865" y="675"/>
                </a:cubicBezTo>
                <a:cubicBezTo>
                  <a:pt x="903" y="677"/>
                  <a:pt x="933" y="708"/>
                  <a:pt x="934" y="746"/>
                </a:cubicBezTo>
                <a:cubicBezTo>
                  <a:pt x="934" y="751"/>
                  <a:pt x="934" y="751"/>
                  <a:pt x="934" y="751"/>
                </a:cubicBezTo>
                <a:cubicBezTo>
                  <a:pt x="1002" y="751"/>
                  <a:pt x="1002" y="751"/>
                  <a:pt x="1002" y="751"/>
                </a:cubicBezTo>
                <a:cubicBezTo>
                  <a:pt x="1022" y="751"/>
                  <a:pt x="1038" y="767"/>
                  <a:pt x="1038" y="787"/>
                </a:cubicBezTo>
                <a:cubicBezTo>
                  <a:pt x="1038" y="878"/>
                  <a:pt x="1038" y="878"/>
                  <a:pt x="1038" y="878"/>
                </a:cubicBezTo>
                <a:cubicBezTo>
                  <a:pt x="1038" y="885"/>
                  <a:pt x="1034" y="891"/>
                  <a:pt x="1029" y="895"/>
                </a:cubicBezTo>
                <a:cubicBezTo>
                  <a:pt x="1024" y="898"/>
                  <a:pt x="1017" y="899"/>
                  <a:pt x="1011" y="897"/>
                </a:cubicBezTo>
                <a:cubicBezTo>
                  <a:pt x="1006" y="895"/>
                  <a:pt x="1001" y="893"/>
                  <a:pt x="996" y="894"/>
                </a:cubicBezTo>
                <a:cubicBezTo>
                  <a:pt x="996" y="894"/>
                  <a:pt x="996" y="894"/>
                  <a:pt x="995" y="894"/>
                </a:cubicBezTo>
                <a:cubicBezTo>
                  <a:pt x="978" y="895"/>
                  <a:pt x="963" y="910"/>
                  <a:pt x="962" y="928"/>
                </a:cubicBezTo>
                <a:cubicBezTo>
                  <a:pt x="962" y="938"/>
                  <a:pt x="965" y="947"/>
                  <a:pt x="972" y="955"/>
                </a:cubicBezTo>
                <a:cubicBezTo>
                  <a:pt x="982" y="965"/>
                  <a:pt x="997" y="969"/>
                  <a:pt x="1011" y="963"/>
                </a:cubicBezTo>
                <a:cubicBezTo>
                  <a:pt x="1017" y="960"/>
                  <a:pt x="1024" y="961"/>
                  <a:pt x="1030" y="965"/>
                </a:cubicBezTo>
                <a:cubicBezTo>
                  <a:pt x="1035" y="968"/>
                  <a:pt x="1038" y="974"/>
                  <a:pt x="1038" y="981"/>
                </a:cubicBezTo>
                <a:cubicBezTo>
                  <a:pt x="1038" y="1073"/>
                  <a:pt x="1038" y="1073"/>
                  <a:pt x="1038" y="1073"/>
                </a:cubicBezTo>
                <a:cubicBezTo>
                  <a:pt x="1038" y="1093"/>
                  <a:pt x="1022" y="1109"/>
                  <a:pt x="1002" y="1109"/>
                </a:cubicBezTo>
                <a:cubicBezTo>
                  <a:pt x="934" y="1109"/>
                  <a:pt x="934" y="1109"/>
                  <a:pt x="934" y="1109"/>
                </a:cubicBezTo>
                <a:cubicBezTo>
                  <a:pt x="934" y="1114"/>
                  <a:pt x="934" y="1114"/>
                  <a:pt x="934" y="1114"/>
                </a:cubicBezTo>
                <a:cubicBezTo>
                  <a:pt x="933" y="1152"/>
                  <a:pt x="903" y="1183"/>
                  <a:pt x="865" y="1185"/>
                </a:cubicBezTo>
                <a:cubicBezTo>
                  <a:pt x="864" y="1185"/>
                  <a:pt x="862" y="1185"/>
                  <a:pt x="860" y="1185"/>
                </a:cubicBezTo>
                <a:close/>
                <a:moveTo>
                  <a:pt x="721" y="1070"/>
                </a:moveTo>
                <a:cubicBezTo>
                  <a:pt x="810" y="1070"/>
                  <a:pt x="810" y="1070"/>
                  <a:pt x="810" y="1070"/>
                </a:cubicBezTo>
                <a:cubicBezTo>
                  <a:pt x="816" y="1070"/>
                  <a:pt x="822" y="1074"/>
                  <a:pt x="826" y="1079"/>
                </a:cubicBezTo>
                <a:cubicBezTo>
                  <a:pt x="830" y="1084"/>
                  <a:pt x="830" y="1091"/>
                  <a:pt x="828" y="1097"/>
                </a:cubicBezTo>
                <a:cubicBezTo>
                  <a:pt x="826" y="1102"/>
                  <a:pt x="825" y="1107"/>
                  <a:pt x="825" y="1111"/>
                </a:cubicBezTo>
                <a:cubicBezTo>
                  <a:pt x="825" y="1121"/>
                  <a:pt x="830" y="1131"/>
                  <a:pt x="837" y="1137"/>
                </a:cubicBezTo>
                <a:cubicBezTo>
                  <a:pt x="844" y="1144"/>
                  <a:pt x="854" y="1147"/>
                  <a:pt x="864" y="1147"/>
                </a:cubicBezTo>
                <a:cubicBezTo>
                  <a:pt x="882" y="1146"/>
                  <a:pt x="896" y="1131"/>
                  <a:pt x="897" y="1113"/>
                </a:cubicBezTo>
                <a:cubicBezTo>
                  <a:pt x="897" y="1108"/>
                  <a:pt x="896" y="1103"/>
                  <a:pt x="894" y="1098"/>
                </a:cubicBezTo>
                <a:cubicBezTo>
                  <a:pt x="891" y="1092"/>
                  <a:pt x="892" y="1085"/>
                  <a:pt x="896" y="1080"/>
                </a:cubicBezTo>
                <a:cubicBezTo>
                  <a:pt x="900" y="1075"/>
                  <a:pt x="906" y="1071"/>
                  <a:pt x="912" y="1071"/>
                </a:cubicBezTo>
                <a:cubicBezTo>
                  <a:pt x="1001" y="1071"/>
                  <a:pt x="1001" y="1071"/>
                  <a:pt x="1001" y="1071"/>
                </a:cubicBezTo>
                <a:cubicBezTo>
                  <a:pt x="1001" y="1007"/>
                  <a:pt x="1001" y="1007"/>
                  <a:pt x="1001" y="1007"/>
                </a:cubicBezTo>
                <a:cubicBezTo>
                  <a:pt x="980" y="1007"/>
                  <a:pt x="960" y="999"/>
                  <a:pt x="946" y="984"/>
                </a:cubicBezTo>
                <a:cubicBezTo>
                  <a:pt x="932" y="969"/>
                  <a:pt x="924" y="949"/>
                  <a:pt x="925" y="928"/>
                </a:cubicBezTo>
                <a:cubicBezTo>
                  <a:pt x="927" y="890"/>
                  <a:pt x="957" y="860"/>
                  <a:pt x="994" y="857"/>
                </a:cubicBezTo>
                <a:cubicBezTo>
                  <a:pt x="996" y="857"/>
                  <a:pt x="999" y="857"/>
                  <a:pt x="1000" y="857"/>
                </a:cubicBezTo>
                <a:cubicBezTo>
                  <a:pt x="1000" y="792"/>
                  <a:pt x="1000" y="792"/>
                  <a:pt x="1000" y="792"/>
                </a:cubicBezTo>
                <a:cubicBezTo>
                  <a:pt x="912" y="792"/>
                  <a:pt x="912" y="792"/>
                  <a:pt x="912" y="792"/>
                </a:cubicBezTo>
                <a:cubicBezTo>
                  <a:pt x="906" y="792"/>
                  <a:pt x="899" y="789"/>
                  <a:pt x="896" y="783"/>
                </a:cubicBezTo>
                <a:cubicBezTo>
                  <a:pt x="892" y="778"/>
                  <a:pt x="891" y="771"/>
                  <a:pt x="894" y="765"/>
                </a:cubicBezTo>
                <a:cubicBezTo>
                  <a:pt x="896" y="760"/>
                  <a:pt x="897" y="755"/>
                  <a:pt x="896" y="750"/>
                </a:cubicBezTo>
                <a:cubicBezTo>
                  <a:pt x="896" y="732"/>
                  <a:pt x="881" y="717"/>
                  <a:pt x="863" y="716"/>
                </a:cubicBezTo>
                <a:cubicBezTo>
                  <a:pt x="853" y="715"/>
                  <a:pt x="844" y="719"/>
                  <a:pt x="836" y="726"/>
                </a:cubicBezTo>
                <a:cubicBezTo>
                  <a:pt x="829" y="733"/>
                  <a:pt x="825" y="742"/>
                  <a:pt x="825" y="752"/>
                </a:cubicBezTo>
                <a:cubicBezTo>
                  <a:pt x="825" y="757"/>
                  <a:pt x="826" y="761"/>
                  <a:pt x="828" y="766"/>
                </a:cubicBezTo>
                <a:cubicBezTo>
                  <a:pt x="831" y="772"/>
                  <a:pt x="830" y="779"/>
                  <a:pt x="826" y="784"/>
                </a:cubicBezTo>
                <a:cubicBezTo>
                  <a:pt x="822" y="789"/>
                  <a:pt x="816" y="793"/>
                  <a:pt x="810" y="793"/>
                </a:cubicBezTo>
                <a:cubicBezTo>
                  <a:pt x="722" y="793"/>
                  <a:pt x="722" y="793"/>
                  <a:pt x="722" y="793"/>
                </a:cubicBezTo>
                <a:cubicBezTo>
                  <a:pt x="722" y="858"/>
                  <a:pt x="722" y="858"/>
                  <a:pt x="722" y="858"/>
                </a:cubicBezTo>
                <a:cubicBezTo>
                  <a:pt x="727" y="858"/>
                  <a:pt x="727" y="858"/>
                  <a:pt x="727" y="858"/>
                </a:cubicBezTo>
                <a:cubicBezTo>
                  <a:pt x="765" y="860"/>
                  <a:pt x="795" y="890"/>
                  <a:pt x="798" y="928"/>
                </a:cubicBezTo>
                <a:cubicBezTo>
                  <a:pt x="799" y="949"/>
                  <a:pt x="792" y="969"/>
                  <a:pt x="777" y="984"/>
                </a:cubicBezTo>
                <a:cubicBezTo>
                  <a:pt x="762" y="999"/>
                  <a:pt x="742" y="1007"/>
                  <a:pt x="721" y="1007"/>
                </a:cubicBezTo>
                <a:lnTo>
                  <a:pt x="721" y="1070"/>
                </a:lnTo>
                <a:close/>
              </a:path>
            </a:pathLst>
          </a:custGeom>
          <a:solidFill>
            <a:srgbClr val="01257B"/>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Block Arc 20"/>
          <p:cNvSpPr/>
          <p:nvPr/>
        </p:nvSpPr>
        <p:spPr>
          <a:xfrm rot="2700000">
            <a:off x="10777471" y="451185"/>
            <a:ext cx="763750" cy="763750"/>
          </a:xfrm>
          <a:prstGeom prst="blockArc">
            <a:avLst>
              <a:gd name="adj1" fmla="val 10623450"/>
              <a:gd name="adj2" fmla="val 20992193"/>
              <a:gd name="adj3" fmla="val 24254"/>
            </a:avLst>
          </a:prstGeom>
          <a:solidFill>
            <a:srgbClr val="00EC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22" name="Slide Number Placeholder 21"/>
          <p:cNvSpPr>
            <a:spLocks noGrp="1"/>
          </p:cNvSpPr>
          <p:nvPr>
            <p:ph type="sldNum" sz="quarter" idx="11"/>
          </p:nvPr>
        </p:nvSpPr>
        <p:spPr/>
        <p:txBody>
          <a:bodyPr/>
          <a:lstStyle/>
          <a:p>
            <a:fld id="{8699F50C-BE38-4BD0-BA84-9B090E1F2B9B}" type="slidenum">
              <a:rPr lang="en-US" smtClean="0"/>
              <a:pPr/>
              <a:t>2</a:t>
            </a:fld>
            <a:endParaRPr lang="en-US" dirty="0"/>
          </a:p>
        </p:txBody>
      </p:sp>
    </p:spTree>
    <p:extLst>
      <p:ext uri="{BB962C8B-B14F-4D97-AF65-F5344CB8AC3E}">
        <p14:creationId xmlns:p14="http://schemas.microsoft.com/office/powerpoint/2010/main" val="2246488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190067" y="2198176"/>
            <a:ext cx="2657960" cy="3192651"/>
            <a:chOff x="371959" y="2123268"/>
            <a:chExt cx="2657960" cy="3192651"/>
          </a:xfrm>
        </p:grpSpPr>
        <p:sp>
          <p:nvSpPr>
            <p:cNvPr id="20" name="Rounded Rectangle 19"/>
            <p:cNvSpPr/>
            <p:nvPr/>
          </p:nvSpPr>
          <p:spPr>
            <a:xfrm>
              <a:off x="371959" y="2123268"/>
              <a:ext cx="2657960" cy="3192651"/>
            </a:xfrm>
            <a:prstGeom prst="roundRect">
              <a:avLst>
                <a:gd name="adj" fmla="val 4714"/>
              </a:avLst>
            </a:prstGeom>
            <a:solidFill>
              <a:schemeClr val="bg1"/>
            </a:solidFill>
            <a:ln>
              <a:noFill/>
            </a:ln>
            <a:effectLst>
              <a:outerShdw blurRad="2540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2948" y="3205062"/>
              <a:ext cx="2498483" cy="1862048"/>
            </a:xfrm>
            <a:prstGeom prst="rect">
              <a:avLst/>
            </a:prstGeom>
          </p:spPr>
          <p:txBody>
            <a:bodyPr wrap="square">
              <a:spAutoFit/>
            </a:bodyPr>
            <a:lstStyle/>
            <a:p>
              <a:pPr marL="182880" lvl="2" indent="-91440">
                <a:spcBef>
                  <a:spcPts val="600"/>
                </a:spcBef>
                <a:buClr>
                  <a:srgbClr val="00ECE1"/>
                </a:buClr>
                <a:buFont typeface="Arial" panose="020B0604020202020204" pitchFamily="34" charset="0"/>
                <a:buChar char="•"/>
              </a:pPr>
              <a:r>
                <a:rPr lang="en-US" sz="1000">
                  <a:solidFill>
                    <a:srgbClr val="01257B"/>
                  </a:solidFill>
                  <a:latin typeface="Montserrat" panose="00000500000000000000" pitchFamily="2" charset="0"/>
                </a:rPr>
                <a:t>Production Broadcasts</a:t>
              </a:r>
            </a:p>
            <a:p>
              <a:pPr marL="182880" lvl="2" indent="-91440">
                <a:spcBef>
                  <a:spcPts val="600"/>
                </a:spcBef>
                <a:buClr>
                  <a:srgbClr val="00ECE1"/>
                </a:buClr>
                <a:buFont typeface="Arial" panose="020B0604020202020204" pitchFamily="34" charset="0"/>
                <a:buChar char="•"/>
              </a:pPr>
              <a:r>
                <a:rPr lang="en-US" sz="1000">
                  <a:solidFill>
                    <a:srgbClr val="01257B"/>
                  </a:solidFill>
                  <a:latin typeface="Montserrat" panose="00000500000000000000" pitchFamily="2" charset="0"/>
                </a:rPr>
                <a:t>Fully integrated to Production Management System to set production schedules based on Broadcast and WIP levels</a:t>
              </a:r>
            </a:p>
            <a:p>
              <a:pPr marL="182880" lvl="2" indent="-91440">
                <a:spcBef>
                  <a:spcPts val="600"/>
                </a:spcBef>
                <a:buClr>
                  <a:srgbClr val="00ECE1"/>
                </a:buClr>
                <a:buFont typeface="Arial" panose="020B0604020202020204" pitchFamily="34" charset="0"/>
                <a:buChar char="•"/>
              </a:pPr>
              <a:r>
                <a:rPr lang="en-US" sz="1000">
                  <a:solidFill>
                    <a:srgbClr val="01257B"/>
                  </a:solidFill>
                  <a:latin typeface="Montserrat" panose="00000500000000000000" pitchFamily="2" charset="0"/>
                </a:rPr>
                <a:t>Serialized Traceability throughout entire process</a:t>
              </a:r>
            </a:p>
            <a:p>
              <a:pPr marL="182880" lvl="2" indent="-91440">
                <a:spcBef>
                  <a:spcPts val="600"/>
                </a:spcBef>
                <a:buClr>
                  <a:srgbClr val="00ECE1"/>
                </a:buClr>
                <a:buFont typeface="Arial" panose="020B0604020202020204" pitchFamily="34" charset="0"/>
                <a:buChar char="•"/>
              </a:pPr>
              <a:r>
                <a:rPr lang="en-US" sz="1000">
                  <a:solidFill>
                    <a:srgbClr val="01257B"/>
                  </a:solidFill>
                  <a:latin typeface="Montserrat" panose="00000500000000000000" pitchFamily="2" charset="0"/>
                </a:rPr>
                <a:t>Automated Root Cause Analysis Notifications with adjustable trigger criteria</a:t>
              </a:r>
            </a:p>
          </p:txBody>
        </p:sp>
        <p:sp>
          <p:nvSpPr>
            <p:cNvPr id="22" name="Oval 21"/>
            <p:cNvSpPr/>
            <p:nvPr/>
          </p:nvSpPr>
          <p:spPr>
            <a:xfrm>
              <a:off x="2193009" y="2293750"/>
              <a:ext cx="643180" cy="643180"/>
            </a:xfrm>
            <a:prstGeom prst="ellipse">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6916" y="2426309"/>
              <a:ext cx="1763328" cy="492443"/>
            </a:xfrm>
            <a:prstGeom prst="rect">
              <a:avLst/>
            </a:prstGeom>
          </p:spPr>
          <p:txBody>
            <a:bodyPr wrap="square">
              <a:spAutoFit/>
            </a:bodyPr>
            <a:lstStyle/>
            <a:p>
              <a:pPr marL="0" lvl="1">
                <a:spcBef>
                  <a:spcPts val="600"/>
                </a:spcBef>
              </a:pPr>
              <a:r>
                <a:rPr lang="en-CA" sz="1300" b="1">
                  <a:solidFill>
                    <a:srgbClr val="01257B"/>
                  </a:solidFill>
                  <a:latin typeface="Montserrat" panose="00000500000000000000" pitchFamily="2" charset="0"/>
                </a:rPr>
                <a:t>Sequencing System</a:t>
              </a:r>
            </a:p>
          </p:txBody>
        </p:sp>
        <p:cxnSp>
          <p:nvCxnSpPr>
            <p:cNvPr id="24" name="Straight Connector 23"/>
            <p:cNvCxnSpPr/>
            <p:nvPr/>
          </p:nvCxnSpPr>
          <p:spPr>
            <a:xfrm>
              <a:off x="565688" y="3060915"/>
              <a:ext cx="2208509" cy="0"/>
            </a:xfrm>
            <a:prstGeom prst="line">
              <a:avLst/>
            </a:prstGeom>
            <a:ln>
              <a:solidFill>
                <a:srgbClr val="013FA2"/>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6">
            <a:extLst>
              <a:ext uri="{FF2B5EF4-FFF2-40B4-BE49-F238E27FC236}">
                <a16:creationId xmlns:a16="http://schemas.microsoft.com/office/drawing/2014/main" id="{5B07951A-772E-4E81-B08F-9308CD4A4BA3}"/>
              </a:ext>
            </a:extLst>
          </p:cNvPr>
          <p:cNvSpPr>
            <a:spLocks noGrp="1"/>
          </p:cNvSpPr>
          <p:nvPr>
            <p:ph type="sldNum" sz="quarter" idx="11"/>
          </p:nvPr>
        </p:nvSpPr>
        <p:spPr/>
        <p:txBody>
          <a:bodyPr/>
          <a:lstStyle/>
          <a:p>
            <a:fld id="{8699F50C-BE38-4BD0-BA84-9B090E1F2B9B}" type="slidenum">
              <a:rPr lang="en-IN" smtClean="0"/>
              <a:t>3</a:t>
            </a:fld>
            <a:endParaRPr lang="en-IN" dirty="0"/>
          </a:p>
        </p:txBody>
      </p:sp>
      <p:sp>
        <p:nvSpPr>
          <p:cNvPr id="4" name="Title 3">
            <a:extLst>
              <a:ext uri="{FF2B5EF4-FFF2-40B4-BE49-F238E27FC236}">
                <a16:creationId xmlns:a16="http://schemas.microsoft.com/office/drawing/2014/main" id="{062986A6-E361-45D5-AE88-3E9CA9DE7F21}"/>
              </a:ext>
            </a:extLst>
          </p:cNvPr>
          <p:cNvSpPr>
            <a:spLocks noGrp="1"/>
          </p:cNvSpPr>
          <p:nvPr>
            <p:ph type="title" idx="4294967295"/>
          </p:nvPr>
        </p:nvSpPr>
        <p:spPr>
          <a:xfrm>
            <a:off x="999639" y="666428"/>
            <a:ext cx="8314841" cy="720672"/>
          </a:xfrm>
        </p:spPr>
        <p:txBody>
          <a:bodyPr>
            <a:normAutofit/>
          </a:bodyPr>
          <a:lstStyle/>
          <a:p>
            <a:r>
              <a:rPr lang="en-US" sz="3600" b="0" dirty="0">
                <a:solidFill>
                  <a:srgbClr val="01257B"/>
                </a:solidFill>
                <a:latin typeface="Montserrat" panose="00000500000000000000" pitchFamily="2" charset="0"/>
              </a:rPr>
              <a:t>The Konnected </a:t>
            </a:r>
            <a:r>
              <a:rPr lang="en-US" sz="3600" dirty="0">
                <a:solidFill>
                  <a:srgbClr val="01257B"/>
                </a:solidFill>
                <a:latin typeface="Montserrat" panose="00000500000000000000" pitchFamily="2" charset="0"/>
              </a:rPr>
              <a:t>Smart Factory</a:t>
            </a:r>
            <a:endParaRPr lang="en-CA" sz="3600" dirty="0">
              <a:solidFill>
                <a:srgbClr val="01257B"/>
              </a:solidFill>
              <a:latin typeface="Montserrat" panose="00000500000000000000" pitchFamily="2" charset="0"/>
            </a:endParaRPr>
          </a:p>
        </p:txBody>
      </p:sp>
      <p:sp>
        <p:nvSpPr>
          <p:cNvPr id="8" name="Rectangle 7"/>
          <p:cNvSpPr/>
          <p:nvPr/>
        </p:nvSpPr>
        <p:spPr>
          <a:xfrm>
            <a:off x="561812" y="1100381"/>
            <a:ext cx="426203" cy="46495"/>
          </a:xfrm>
          <a:prstGeom prst="rect">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58940" y="1396933"/>
            <a:ext cx="9603894" cy="338554"/>
          </a:xfrm>
          <a:prstGeom prst="rect">
            <a:avLst/>
          </a:prstGeom>
        </p:spPr>
        <p:txBody>
          <a:bodyPr wrap="square">
            <a:spAutoFit/>
          </a:bodyPr>
          <a:lstStyle/>
          <a:p>
            <a:r>
              <a:rPr lang="en-CA" sz="1600" dirty="0">
                <a:solidFill>
                  <a:srgbClr val="01257B"/>
                </a:solidFill>
                <a:latin typeface="Montserrat" panose="00000500000000000000" pitchFamily="2" charset="0"/>
                <a:ea typeface="+mj-ea"/>
                <a:cs typeface="+mj-cs"/>
              </a:rPr>
              <a:t>Modularized System than can manage every aspect of Manufacturing</a:t>
            </a:r>
          </a:p>
        </p:txBody>
      </p:sp>
      <p:sp>
        <p:nvSpPr>
          <p:cNvPr id="5" name="Rectangle 4"/>
          <p:cNvSpPr/>
          <p:nvPr/>
        </p:nvSpPr>
        <p:spPr>
          <a:xfrm>
            <a:off x="3035877" y="5834700"/>
            <a:ext cx="5389617" cy="292388"/>
          </a:xfrm>
          <a:prstGeom prst="rect">
            <a:avLst/>
          </a:prstGeom>
        </p:spPr>
        <p:txBody>
          <a:bodyPr wrap="none">
            <a:spAutoFit/>
          </a:bodyPr>
          <a:lstStyle/>
          <a:p>
            <a:pPr lvl="1"/>
            <a:r>
              <a:rPr lang="en-CA" sz="1300" b="1">
                <a:solidFill>
                  <a:srgbClr val="01257B"/>
                </a:solidFill>
                <a:latin typeface="Montserrat" panose="00000500000000000000" pitchFamily="2" charset="0"/>
              </a:rPr>
              <a:t>Many More Modules available and under development</a:t>
            </a:r>
            <a:endParaRPr lang="en-CA" sz="1300" b="1" dirty="0">
              <a:solidFill>
                <a:srgbClr val="01257B"/>
              </a:solidFill>
              <a:latin typeface="Montserrat" panose="00000500000000000000" pitchFamily="2" charset="0"/>
            </a:endParaRPr>
          </a:p>
        </p:txBody>
      </p:sp>
      <p:grpSp>
        <p:nvGrpSpPr>
          <p:cNvPr id="18" name="Group 17"/>
          <p:cNvGrpSpPr/>
          <p:nvPr/>
        </p:nvGrpSpPr>
        <p:grpSpPr>
          <a:xfrm>
            <a:off x="364210" y="2200759"/>
            <a:ext cx="2657960" cy="3192651"/>
            <a:chOff x="371959" y="2123268"/>
            <a:chExt cx="2657960" cy="3192651"/>
          </a:xfrm>
        </p:grpSpPr>
        <p:sp>
          <p:nvSpPr>
            <p:cNvPr id="13" name="Rounded Rectangle 12"/>
            <p:cNvSpPr/>
            <p:nvPr/>
          </p:nvSpPr>
          <p:spPr>
            <a:xfrm>
              <a:off x="371959" y="2123268"/>
              <a:ext cx="2657960" cy="3192651"/>
            </a:xfrm>
            <a:prstGeom prst="roundRect">
              <a:avLst>
                <a:gd name="adj" fmla="val 4714"/>
              </a:avLst>
            </a:prstGeom>
            <a:solidFill>
              <a:schemeClr val="bg1"/>
            </a:solidFill>
            <a:ln>
              <a:noFill/>
            </a:ln>
            <a:effectLst>
              <a:outerShdw blurRad="2540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2948" y="3205062"/>
              <a:ext cx="2498483" cy="1323439"/>
            </a:xfrm>
            <a:prstGeom prst="rect">
              <a:avLst/>
            </a:prstGeom>
          </p:spPr>
          <p:txBody>
            <a:bodyPr wrap="square">
              <a:spAutoFit/>
            </a:bodyPr>
            <a:lstStyle/>
            <a:p>
              <a:pPr marL="182880" lvl="2" indent="-91440">
                <a:spcBef>
                  <a:spcPts val="600"/>
                </a:spcBef>
                <a:buClr>
                  <a:srgbClr val="00ECE1"/>
                </a:buClr>
                <a:buFont typeface="Arial" panose="020B0604020202020204" pitchFamily="34" charset="0"/>
                <a:buChar char="•"/>
              </a:pPr>
              <a:r>
                <a:rPr lang="en-CA" sz="1000" smtClean="0">
                  <a:solidFill>
                    <a:srgbClr val="01257B"/>
                  </a:solidFill>
                  <a:latin typeface="Montserrat" panose="00000500000000000000" pitchFamily="2" charset="0"/>
                </a:rPr>
                <a:t>Part </a:t>
              </a:r>
              <a:r>
                <a:rPr lang="en-CA" sz="1000">
                  <a:solidFill>
                    <a:srgbClr val="01257B"/>
                  </a:solidFill>
                  <a:latin typeface="Montserrat" panose="00000500000000000000" pitchFamily="2" charset="0"/>
                </a:rPr>
                <a:t>Quality Tracking</a:t>
              </a:r>
            </a:p>
            <a:p>
              <a:pPr marL="182880" lvl="2" indent="-91440">
                <a:spcBef>
                  <a:spcPts val="600"/>
                </a:spcBef>
                <a:buClr>
                  <a:srgbClr val="00ECE1"/>
                </a:buClr>
                <a:buFont typeface="Arial" panose="020B0604020202020204" pitchFamily="34" charset="0"/>
                <a:buChar char="•"/>
              </a:pPr>
              <a:r>
                <a:rPr lang="en-CA" sz="1000">
                  <a:solidFill>
                    <a:srgbClr val="01257B"/>
                  </a:solidFill>
                  <a:latin typeface="Montserrat" panose="00000500000000000000" pitchFamily="2" charset="0"/>
                </a:rPr>
                <a:t>Critical issue tracking linked to Root Cause Analysis</a:t>
              </a:r>
            </a:p>
            <a:p>
              <a:pPr marL="182880" lvl="2" indent="-91440">
                <a:spcBef>
                  <a:spcPts val="600"/>
                </a:spcBef>
                <a:buClr>
                  <a:srgbClr val="00ECE1"/>
                </a:buClr>
                <a:buFont typeface="Arial" panose="020B0604020202020204" pitchFamily="34" charset="0"/>
                <a:buChar char="•"/>
              </a:pPr>
              <a:r>
                <a:rPr lang="en-CA" sz="1000">
                  <a:solidFill>
                    <a:srgbClr val="01257B"/>
                  </a:solidFill>
                  <a:latin typeface="Montserrat" panose="00000500000000000000" pitchFamily="2" charset="0"/>
                </a:rPr>
                <a:t>Downtime Tracking</a:t>
              </a:r>
            </a:p>
            <a:p>
              <a:pPr marL="182880" lvl="2" indent="-91440">
                <a:spcBef>
                  <a:spcPts val="600"/>
                </a:spcBef>
                <a:buClr>
                  <a:srgbClr val="00ECE1"/>
                </a:buClr>
                <a:buFont typeface="Arial" panose="020B0604020202020204" pitchFamily="34" charset="0"/>
                <a:buChar char="•"/>
              </a:pPr>
              <a:r>
                <a:rPr lang="en-CA" sz="1000">
                  <a:solidFill>
                    <a:srgbClr val="01257B"/>
                  </a:solidFill>
                  <a:latin typeface="Montserrat" panose="00000500000000000000" pitchFamily="2" charset="0"/>
                </a:rPr>
                <a:t>Instant Issue Notification System</a:t>
              </a:r>
            </a:p>
            <a:p>
              <a:pPr marL="182880" lvl="2" indent="-91440">
                <a:spcBef>
                  <a:spcPts val="600"/>
                </a:spcBef>
                <a:buClr>
                  <a:srgbClr val="00ECE1"/>
                </a:buClr>
                <a:buFont typeface="Arial" panose="020B0604020202020204" pitchFamily="34" charset="0"/>
                <a:buChar char="•"/>
              </a:pPr>
              <a:r>
                <a:rPr lang="en-CA" sz="1000">
                  <a:solidFill>
                    <a:srgbClr val="01257B"/>
                  </a:solidFill>
                  <a:latin typeface="Montserrat" panose="00000500000000000000" pitchFamily="2" charset="0"/>
                </a:rPr>
                <a:t>Guided assembly</a:t>
              </a:r>
              <a:endParaRPr lang="en-CA" sz="1000" dirty="0">
                <a:solidFill>
                  <a:srgbClr val="01257B"/>
                </a:solidFill>
                <a:latin typeface="Montserrat" panose="00000500000000000000" pitchFamily="2" charset="0"/>
              </a:endParaRPr>
            </a:p>
          </p:txBody>
        </p:sp>
        <p:sp>
          <p:nvSpPr>
            <p:cNvPr id="10" name="Oval 9"/>
            <p:cNvSpPr/>
            <p:nvPr/>
          </p:nvSpPr>
          <p:spPr>
            <a:xfrm>
              <a:off x="2193009" y="2293750"/>
              <a:ext cx="643180" cy="643180"/>
            </a:xfrm>
            <a:prstGeom prst="ellipse">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76916" y="2426309"/>
              <a:ext cx="1763328" cy="492443"/>
            </a:xfrm>
            <a:prstGeom prst="rect">
              <a:avLst/>
            </a:prstGeom>
          </p:spPr>
          <p:txBody>
            <a:bodyPr wrap="square">
              <a:spAutoFit/>
            </a:bodyPr>
            <a:lstStyle/>
            <a:p>
              <a:pPr marL="0" lvl="1">
                <a:spcBef>
                  <a:spcPts val="600"/>
                </a:spcBef>
              </a:pPr>
              <a:r>
                <a:rPr lang="en-CA" sz="1300" b="1">
                  <a:solidFill>
                    <a:srgbClr val="01257B"/>
                  </a:solidFill>
                  <a:latin typeface="Montserrat" panose="00000500000000000000" pitchFamily="2" charset="0"/>
                </a:rPr>
                <a:t>Production Management</a:t>
              </a:r>
              <a:endParaRPr lang="en-CA" sz="1300" b="1">
                <a:solidFill>
                  <a:srgbClr val="01257B"/>
                </a:solidFill>
                <a:latin typeface="Montserrat" panose="00000500000000000000" pitchFamily="2" charset="0"/>
              </a:endParaRPr>
            </a:p>
          </p:txBody>
        </p:sp>
        <p:cxnSp>
          <p:nvCxnSpPr>
            <p:cNvPr id="16" name="Straight Connector 15"/>
            <p:cNvCxnSpPr/>
            <p:nvPr/>
          </p:nvCxnSpPr>
          <p:spPr>
            <a:xfrm>
              <a:off x="565688" y="3060915"/>
              <a:ext cx="2208509" cy="0"/>
            </a:xfrm>
            <a:prstGeom prst="line">
              <a:avLst/>
            </a:prstGeom>
            <a:ln>
              <a:solidFill>
                <a:srgbClr val="013FA2"/>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8867613" y="2211091"/>
            <a:ext cx="2657960" cy="3192651"/>
            <a:chOff x="371959" y="2123268"/>
            <a:chExt cx="2657960" cy="3192651"/>
          </a:xfrm>
        </p:grpSpPr>
        <p:sp>
          <p:nvSpPr>
            <p:cNvPr id="26" name="Rounded Rectangle 25"/>
            <p:cNvSpPr/>
            <p:nvPr/>
          </p:nvSpPr>
          <p:spPr>
            <a:xfrm>
              <a:off x="371959" y="2123268"/>
              <a:ext cx="2657960" cy="3192651"/>
            </a:xfrm>
            <a:prstGeom prst="roundRect">
              <a:avLst>
                <a:gd name="adj" fmla="val 4714"/>
              </a:avLst>
            </a:prstGeom>
            <a:solidFill>
              <a:schemeClr val="bg1"/>
            </a:solidFill>
            <a:ln>
              <a:noFill/>
            </a:ln>
            <a:effectLst>
              <a:outerShdw blurRad="2540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22948" y="3205062"/>
              <a:ext cx="2498483" cy="1785104"/>
            </a:xfrm>
            <a:prstGeom prst="rect">
              <a:avLst/>
            </a:prstGeom>
          </p:spPr>
          <p:txBody>
            <a:bodyPr wrap="square">
              <a:spAutoFit/>
            </a:bodyPr>
            <a:lstStyle/>
            <a:p>
              <a:pPr marL="182880" lvl="2" indent="-91440">
                <a:spcBef>
                  <a:spcPts val="600"/>
                </a:spcBef>
                <a:buClr>
                  <a:srgbClr val="00ECE1"/>
                </a:buClr>
                <a:buFont typeface="Arial" panose="020B0604020202020204" pitchFamily="34" charset="0"/>
                <a:buChar char="•"/>
              </a:pPr>
              <a:r>
                <a:rPr lang="en-US" sz="1000">
                  <a:solidFill>
                    <a:srgbClr val="01257B"/>
                  </a:solidFill>
                  <a:latin typeface="Montserrat" panose="00000500000000000000" pitchFamily="2" charset="0"/>
                </a:rPr>
                <a:t>Full scheduling and tracking of part conveyance from production cells to the shipping bay door.</a:t>
              </a:r>
            </a:p>
            <a:p>
              <a:pPr marL="182880" lvl="2" indent="-91440">
                <a:spcBef>
                  <a:spcPts val="600"/>
                </a:spcBef>
                <a:buClr>
                  <a:srgbClr val="00ECE1"/>
                </a:buClr>
                <a:buFont typeface="Arial" panose="020B0604020202020204" pitchFamily="34" charset="0"/>
                <a:buChar char="•"/>
              </a:pPr>
              <a:r>
                <a:rPr lang="en-US" sz="1000">
                  <a:solidFill>
                    <a:srgbClr val="01257B"/>
                  </a:solidFill>
                  <a:latin typeface="Montserrat" panose="00000500000000000000" pitchFamily="2" charset="0"/>
                </a:rPr>
                <a:t>Automated backtrack collection and reporting</a:t>
              </a:r>
            </a:p>
            <a:p>
              <a:pPr marL="182880" lvl="2" indent="-91440">
                <a:spcBef>
                  <a:spcPts val="600"/>
                </a:spcBef>
                <a:buClr>
                  <a:srgbClr val="00ECE1"/>
                </a:buClr>
                <a:buFont typeface="Arial" panose="020B0604020202020204" pitchFamily="34" charset="0"/>
                <a:buChar char="•"/>
              </a:pPr>
              <a:r>
                <a:rPr lang="en-US" sz="1000">
                  <a:solidFill>
                    <a:srgbClr val="01257B"/>
                  </a:solidFill>
                  <a:latin typeface="Montserrat" panose="00000500000000000000" pitchFamily="2" charset="0"/>
                </a:rPr>
                <a:t>Can be used to track material movement from receipt of raw material through shipping of completed parts.</a:t>
              </a:r>
            </a:p>
          </p:txBody>
        </p:sp>
        <p:sp>
          <p:nvSpPr>
            <p:cNvPr id="28" name="Oval 27"/>
            <p:cNvSpPr/>
            <p:nvPr/>
          </p:nvSpPr>
          <p:spPr>
            <a:xfrm>
              <a:off x="2193009" y="2293750"/>
              <a:ext cx="643180" cy="643180"/>
            </a:xfrm>
            <a:prstGeom prst="ellipse">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76916" y="2426309"/>
              <a:ext cx="1763328" cy="492443"/>
            </a:xfrm>
            <a:prstGeom prst="rect">
              <a:avLst/>
            </a:prstGeom>
          </p:spPr>
          <p:txBody>
            <a:bodyPr wrap="square">
              <a:spAutoFit/>
            </a:bodyPr>
            <a:lstStyle/>
            <a:p>
              <a:pPr marL="0" lvl="1">
                <a:spcBef>
                  <a:spcPts val="600"/>
                </a:spcBef>
              </a:pPr>
              <a:r>
                <a:rPr lang="en-CA" sz="1300" b="1">
                  <a:solidFill>
                    <a:srgbClr val="01257B"/>
                  </a:solidFill>
                  <a:latin typeface="Montserrat" panose="00000500000000000000" pitchFamily="2" charset="0"/>
                </a:rPr>
                <a:t>Internal Conveyance</a:t>
              </a:r>
            </a:p>
          </p:txBody>
        </p:sp>
        <p:cxnSp>
          <p:nvCxnSpPr>
            <p:cNvPr id="30" name="Straight Connector 29"/>
            <p:cNvCxnSpPr/>
            <p:nvPr/>
          </p:nvCxnSpPr>
          <p:spPr>
            <a:xfrm>
              <a:off x="565688" y="3060915"/>
              <a:ext cx="2208509" cy="0"/>
            </a:xfrm>
            <a:prstGeom prst="line">
              <a:avLst/>
            </a:prstGeom>
            <a:ln>
              <a:solidFill>
                <a:srgbClr val="013FA2"/>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041756" y="2213674"/>
            <a:ext cx="2657960" cy="3192651"/>
            <a:chOff x="371959" y="2123268"/>
            <a:chExt cx="2657960" cy="3192651"/>
          </a:xfrm>
        </p:grpSpPr>
        <p:sp>
          <p:nvSpPr>
            <p:cNvPr id="32" name="Rounded Rectangle 31"/>
            <p:cNvSpPr/>
            <p:nvPr/>
          </p:nvSpPr>
          <p:spPr>
            <a:xfrm>
              <a:off x="371959" y="2123268"/>
              <a:ext cx="2657960" cy="3192651"/>
            </a:xfrm>
            <a:prstGeom prst="roundRect">
              <a:avLst>
                <a:gd name="adj" fmla="val 4714"/>
              </a:avLst>
            </a:prstGeom>
            <a:solidFill>
              <a:schemeClr val="bg1"/>
            </a:solidFill>
            <a:ln>
              <a:noFill/>
            </a:ln>
            <a:effectLst>
              <a:outerShdw blurRad="2540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2948" y="3205062"/>
              <a:ext cx="2498483" cy="1092607"/>
            </a:xfrm>
            <a:prstGeom prst="rect">
              <a:avLst/>
            </a:prstGeom>
          </p:spPr>
          <p:txBody>
            <a:bodyPr wrap="square">
              <a:spAutoFit/>
            </a:bodyPr>
            <a:lstStyle/>
            <a:p>
              <a:pPr marL="182880" lvl="2" indent="-91440">
                <a:spcBef>
                  <a:spcPts val="600"/>
                </a:spcBef>
                <a:buClr>
                  <a:srgbClr val="00ECE1"/>
                </a:buClr>
                <a:buFont typeface="Arial" panose="020B0604020202020204" pitchFamily="34" charset="0"/>
                <a:buChar char="•"/>
              </a:pPr>
              <a:r>
                <a:rPr lang="en-US" sz="1000">
                  <a:solidFill>
                    <a:srgbClr val="01257B"/>
                  </a:solidFill>
                  <a:latin typeface="Montserrat" panose="00000500000000000000" pitchFamily="2" charset="0"/>
                </a:rPr>
                <a:t>Accepts sequenced and non sequenced production orders</a:t>
              </a:r>
            </a:p>
            <a:p>
              <a:pPr marL="182880" lvl="2" indent="-91440">
                <a:spcBef>
                  <a:spcPts val="600"/>
                </a:spcBef>
                <a:buClr>
                  <a:srgbClr val="00ECE1"/>
                </a:buClr>
                <a:buFont typeface="Arial" panose="020B0604020202020204" pitchFamily="34" charset="0"/>
                <a:buChar char="•"/>
              </a:pPr>
              <a:r>
                <a:rPr lang="en-US" sz="1000">
                  <a:solidFill>
                    <a:srgbClr val="01257B"/>
                  </a:solidFill>
                  <a:latin typeface="Montserrat" panose="00000500000000000000" pitchFamily="2" charset="0"/>
                </a:rPr>
                <a:t>Can automatically schedule parts and subassemblies based on orders, ship dates and quality attrition</a:t>
              </a:r>
            </a:p>
          </p:txBody>
        </p:sp>
        <p:sp>
          <p:nvSpPr>
            <p:cNvPr id="34" name="Oval 33"/>
            <p:cNvSpPr/>
            <p:nvPr/>
          </p:nvSpPr>
          <p:spPr>
            <a:xfrm>
              <a:off x="2193009" y="2293750"/>
              <a:ext cx="643180" cy="643180"/>
            </a:xfrm>
            <a:prstGeom prst="ellipse">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76916" y="2426309"/>
              <a:ext cx="1763328" cy="492443"/>
            </a:xfrm>
            <a:prstGeom prst="rect">
              <a:avLst/>
            </a:prstGeom>
          </p:spPr>
          <p:txBody>
            <a:bodyPr wrap="square">
              <a:spAutoFit/>
            </a:bodyPr>
            <a:lstStyle/>
            <a:p>
              <a:pPr marL="0" lvl="1">
                <a:spcBef>
                  <a:spcPts val="600"/>
                </a:spcBef>
              </a:pPr>
              <a:r>
                <a:rPr lang="en-CA" sz="1300" b="1">
                  <a:solidFill>
                    <a:srgbClr val="01257B"/>
                  </a:solidFill>
                  <a:latin typeface="Montserrat" panose="00000500000000000000" pitchFamily="2" charset="0"/>
                </a:rPr>
                <a:t>Production Scheduling</a:t>
              </a:r>
            </a:p>
          </p:txBody>
        </p:sp>
        <p:cxnSp>
          <p:nvCxnSpPr>
            <p:cNvPr id="36" name="Straight Connector 35"/>
            <p:cNvCxnSpPr/>
            <p:nvPr/>
          </p:nvCxnSpPr>
          <p:spPr>
            <a:xfrm>
              <a:off x="565688" y="3060915"/>
              <a:ext cx="2208509" cy="0"/>
            </a:xfrm>
            <a:prstGeom prst="line">
              <a:avLst/>
            </a:prstGeom>
            <a:ln>
              <a:solidFill>
                <a:srgbClr val="013FA2"/>
              </a:solidFill>
            </a:ln>
          </p:spPr>
          <p:style>
            <a:lnRef idx="1">
              <a:schemeClr val="accent1"/>
            </a:lnRef>
            <a:fillRef idx="0">
              <a:schemeClr val="accent1"/>
            </a:fillRef>
            <a:effectRef idx="0">
              <a:schemeClr val="accent1"/>
            </a:effectRef>
            <a:fontRef idx="minor">
              <a:schemeClr val="tx1"/>
            </a:fontRef>
          </p:style>
        </p:cxnSp>
      </p:grpSp>
      <p:grpSp>
        <p:nvGrpSpPr>
          <p:cNvPr id="37" name="Google Shape;6943;p49"/>
          <p:cNvGrpSpPr/>
          <p:nvPr/>
        </p:nvGrpSpPr>
        <p:grpSpPr>
          <a:xfrm>
            <a:off x="5131217" y="2492508"/>
            <a:ext cx="355183" cy="357072"/>
            <a:chOff x="3095745" y="3805393"/>
            <a:chExt cx="352840" cy="354717"/>
          </a:xfrm>
          <a:solidFill>
            <a:srgbClr val="01257B"/>
          </a:solidFill>
        </p:grpSpPr>
        <p:sp>
          <p:nvSpPr>
            <p:cNvPr id="38" name="Google Shape;6944;p49"/>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39" name="Google Shape;6945;p49"/>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40" name="Google Shape;6946;p49"/>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41" name="Google Shape;6947;p49"/>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42" name="Google Shape;6948;p49"/>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43" name="Google Shape;6949;p49"/>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grpSp>
      <p:grpSp>
        <p:nvGrpSpPr>
          <p:cNvPr id="44" name="Group 43"/>
          <p:cNvGrpSpPr/>
          <p:nvPr/>
        </p:nvGrpSpPr>
        <p:grpSpPr>
          <a:xfrm>
            <a:off x="8036463" y="2550074"/>
            <a:ext cx="286128" cy="285898"/>
            <a:chOff x="10144125" y="882651"/>
            <a:chExt cx="1978025" cy="1976438"/>
          </a:xfrm>
          <a:solidFill>
            <a:srgbClr val="01257B"/>
          </a:solidFill>
        </p:grpSpPr>
        <p:sp>
          <p:nvSpPr>
            <p:cNvPr id="45" name="Freeform 11"/>
            <p:cNvSpPr>
              <a:spLocks noEditPoints="1"/>
            </p:cNvSpPr>
            <p:nvPr/>
          </p:nvSpPr>
          <p:spPr bwMode="auto">
            <a:xfrm>
              <a:off x="10144125" y="882651"/>
              <a:ext cx="1978025" cy="1976438"/>
            </a:xfrm>
            <a:custGeom>
              <a:avLst/>
              <a:gdLst>
                <a:gd name="T0" fmla="*/ 1657 w 2048"/>
                <a:gd name="T1" fmla="*/ 176 h 2048"/>
                <a:gd name="T2" fmla="*/ 1537 w 2048"/>
                <a:gd name="T3" fmla="*/ 0 h 2048"/>
                <a:gd name="T4" fmla="*/ 1417 w 2048"/>
                <a:gd name="T5" fmla="*/ 176 h 2048"/>
                <a:gd name="T6" fmla="*/ 745 w 2048"/>
                <a:gd name="T7" fmla="*/ 120 h 2048"/>
                <a:gd name="T8" fmla="*/ 505 w 2048"/>
                <a:gd name="T9" fmla="*/ 120 h 2048"/>
                <a:gd name="T10" fmla="*/ 495 w 2048"/>
                <a:gd name="T11" fmla="*/ 176 h 2048"/>
                <a:gd name="T12" fmla="*/ 135 w 2048"/>
                <a:gd name="T13" fmla="*/ 376 h 2048"/>
                <a:gd name="T14" fmla="*/ 175 w 2048"/>
                <a:gd name="T15" fmla="*/ 1097 h 2048"/>
                <a:gd name="T16" fmla="*/ 215 w 2048"/>
                <a:gd name="T17" fmla="*/ 588 h 2048"/>
                <a:gd name="T18" fmla="*/ 1853 w 2048"/>
                <a:gd name="T19" fmla="*/ 548 h 2048"/>
                <a:gd name="T20" fmla="*/ 215 w 2048"/>
                <a:gd name="T21" fmla="*/ 508 h 2048"/>
                <a:gd name="T22" fmla="*/ 335 w 2048"/>
                <a:gd name="T23" fmla="*/ 256 h 2048"/>
                <a:gd name="T24" fmla="*/ 505 w 2048"/>
                <a:gd name="T25" fmla="*/ 255 h 2048"/>
                <a:gd name="T26" fmla="*/ 625 w 2048"/>
                <a:gd name="T27" fmla="*/ 426 h 2048"/>
                <a:gd name="T28" fmla="*/ 745 w 2048"/>
                <a:gd name="T29" fmla="*/ 256 h 2048"/>
                <a:gd name="T30" fmla="*/ 1417 w 2048"/>
                <a:gd name="T31" fmla="*/ 306 h 2048"/>
                <a:gd name="T32" fmla="*/ 1657 w 2048"/>
                <a:gd name="T33" fmla="*/ 306 h 2048"/>
                <a:gd name="T34" fmla="*/ 1848 w 2048"/>
                <a:gd name="T35" fmla="*/ 256 h 2048"/>
                <a:gd name="T36" fmla="*/ 1968 w 2048"/>
                <a:gd name="T37" fmla="*/ 1896 h 2048"/>
                <a:gd name="T38" fmla="*/ 1824 w 2048"/>
                <a:gd name="T39" fmla="*/ 1896 h 2048"/>
                <a:gd name="T40" fmla="*/ 1784 w 2048"/>
                <a:gd name="T41" fmla="*/ 1752 h 2048"/>
                <a:gd name="T42" fmla="*/ 1279 w 2048"/>
                <a:gd name="T43" fmla="*/ 1792 h 2048"/>
                <a:gd name="T44" fmla="*/ 1744 w 2048"/>
                <a:gd name="T45" fmla="*/ 1832 h 2048"/>
                <a:gd name="T46" fmla="*/ 1762 w 2048"/>
                <a:gd name="T47" fmla="*/ 1968 h 2048"/>
                <a:gd name="T48" fmla="*/ 80 w 2048"/>
                <a:gd name="T49" fmla="*/ 1896 h 2048"/>
                <a:gd name="T50" fmla="*/ 975 w 2048"/>
                <a:gd name="T51" fmla="*/ 1832 h 2048"/>
                <a:gd name="T52" fmla="*/ 975 w 2048"/>
                <a:gd name="T53" fmla="*/ 1752 h 2048"/>
                <a:gd name="T54" fmla="*/ 690 w 2048"/>
                <a:gd name="T55" fmla="*/ 1504 h 2048"/>
                <a:gd name="T56" fmla="*/ 34 w 2048"/>
                <a:gd name="T57" fmla="*/ 1504 h 2048"/>
                <a:gd name="T58" fmla="*/ 40 w 2048"/>
                <a:gd name="T59" fmla="*/ 1752 h 2048"/>
                <a:gd name="T60" fmla="*/ 0 w 2048"/>
                <a:gd name="T61" fmla="*/ 1896 h 2048"/>
                <a:gd name="T62" fmla="*/ 1896 w 2048"/>
                <a:gd name="T63" fmla="*/ 2048 h 2048"/>
                <a:gd name="T64" fmla="*/ 2048 w 2048"/>
                <a:gd name="T65" fmla="*/ 376 h 2048"/>
                <a:gd name="T66" fmla="*/ 665 w 2048"/>
                <a:gd name="T67" fmla="*/ 306 h 2048"/>
                <a:gd name="T68" fmla="*/ 585 w 2048"/>
                <a:gd name="T69" fmla="*/ 306 h 2048"/>
                <a:gd name="T70" fmla="*/ 625 w 2048"/>
                <a:gd name="T71" fmla="*/ 80 h 2048"/>
                <a:gd name="T72" fmla="*/ 665 w 2048"/>
                <a:gd name="T73" fmla="*/ 306 h 2048"/>
                <a:gd name="T74" fmla="*/ 1537 w 2048"/>
                <a:gd name="T75" fmla="*/ 346 h 2048"/>
                <a:gd name="T76" fmla="*/ 1497 w 2048"/>
                <a:gd name="T77" fmla="*/ 120 h 2048"/>
                <a:gd name="T78" fmla="*/ 1577 w 2048"/>
                <a:gd name="T79" fmla="*/ 120 h 2048"/>
                <a:gd name="T80" fmla="*/ 114 w 2048"/>
                <a:gd name="T81" fmla="*/ 1504 h 2048"/>
                <a:gd name="T82" fmla="*/ 610 w 2048"/>
                <a:gd name="T83" fmla="*/ 1504 h 2048"/>
                <a:gd name="T84" fmla="*/ 114 w 2048"/>
                <a:gd name="T85" fmla="*/ 150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8" h="2048">
                  <a:moveTo>
                    <a:pt x="1848" y="176"/>
                  </a:moveTo>
                  <a:cubicBezTo>
                    <a:pt x="1657" y="176"/>
                    <a:pt x="1657" y="176"/>
                    <a:pt x="1657" y="176"/>
                  </a:cubicBezTo>
                  <a:cubicBezTo>
                    <a:pt x="1657" y="120"/>
                    <a:pt x="1657" y="120"/>
                    <a:pt x="1657" y="120"/>
                  </a:cubicBezTo>
                  <a:cubicBezTo>
                    <a:pt x="1657" y="54"/>
                    <a:pt x="1604" y="0"/>
                    <a:pt x="1537" y="0"/>
                  </a:cubicBezTo>
                  <a:cubicBezTo>
                    <a:pt x="1471" y="0"/>
                    <a:pt x="1417" y="54"/>
                    <a:pt x="1417" y="120"/>
                  </a:cubicBezTo>
                  <a:cubicBezTo>
                    <a:pt x="1417" y="176"/>
                    <a:pt x="1417" y="176"/>
                    <a:pt x="1417" y="176"/>
                  </a:cubicBezTo>
                  <a:cubicBezTo>
                    <a:pt x="745" y="176"/>
                    <a:pt x="745" y="176"/>
                    <a:pt x="745" y="176"/>
                  </a:cubicBezTo>
                  <a:cubicBezTo>
                    <a:pt x="745" y="120"/>
                    <a:pt x="745" y="120"/>
                    <a:pt x="745" y="120"/>
                  </a:cubicBezTo>
                  <a:cubicBezTo>
                    <a:pt x="745" y="54"/>
                    <a:pt x="692" y="0"/>
                    <a:pt x="625" y="0"/>
                  </a:cubicBezTo>
                  <a:cubicBezTo>
                    <a:pt x="559" y="0"/>
                    <a:pt x="505" y="54"/>
                    <a:pt x="505" y="120"/>
                  </a:cubicBezTo>
                  <a:cubicBezTo>
                    <a:pt x="505" y="177"/>
                    <a:pt x="505" y="177"/>
                    <a:pt x="505" y="177"/>
                  </a:cubicBezTo>
                  <a:cubicBezTo>
                    <a:pt x="502" y="177"/>
                    <a:pt x="498" y="176"/>
                    <a:pt x="495" y="176"/>
                  </a:cubicBezTo>
                  <a:cubicBezTo>
                    <a:pt x="335" y="176"/>
                    <a:pt x="335" y="176"/>
                    <a:pt x="335" y="176"/>
                  </a:cubicBezTo>
                  <a:cubicBezTo>
                    <a:pt x="225" y="176"/>
                    <a:pt x="135" y="266"/>
                    <a:pt x="135" y="376"/>
                  </a:cubicBezTo>
                  <a:cubicBezTo>
                    <a:pt x="135" y="1057"/>
                    <a:pt x="135" y="1057"/>
                    <a:pt x="135" y="1057"/>
                  </a:cubicBezTo>
                  <a:cubicBezTo>
                    <a:pt x="135" y="1079"/>
                    <a:pt x="153" y="1097"/>
                    <a:pt x="175" y="1097"/>
                  </a:cubicBezTo>
                  <a:cubicBezTo>
                    <a:pt x="197" y="1097"/>
                    <a:pt x="215" y="1079"/>
                    <a:pt x="215" y="1057"/>
                  </a:cubicBezTo>
                  <a:cubicBezTo>
                    <a:pt x="215" y="588"/>
                    <a:pt x="215" y="588"/>
                    <a:pt x="215" y="588"/>
                  </a:cubicBezTo>
                  <a:cubicBezTo>
                    <a:pt x="1813" y="588"/>
                    <a:pt x="1813" y="588"/>
                    <a:pt x="1813" y="588"/>
                  </a:cubicBezTo>
                  <a:cubicBezTo>
                    <a:pt x="1835" y="588"/>
                    <a:pt x="1853" y="570"/>
                    <a:pt x="1853" y="548"/>
                  </a:cubicBezTo>
                  <a:cubicBezTo>
                    <a:pt x="1853" y="526"/>
                    <a:pt x="1835" y="508"/>
                    <a:pt x="1813" y="508"/>
                  </a:cubicBezTo>
                  <a:cubicBezTo>
                    <a:pt x="215" y="508"/>
                    <a:pt x="215" y="508"/>
                    <a:pt x="215" y="508"/>
                  </a:cubicBezTo>
                  <a:cubicBezTo>
                    <a:pt x="215" y="376"/>
                    <a:pt x="215" y="376"/>
                    <a:pt x="215" y="376"/>
                  </a:cubicBezTo>
                  <a:cubicBezTo>
                    <a:pt x="215" y="310"/>
                    <a:pt x="269" y="256"/>
                    <a:pt x="335" y="256"/>
                  </a:cubicBezTo>
                  <a:cubicBezTo>
                    <a:pt x="495" y="256"/>
                    <a:pt x="495" y="256"/>
                    <a:pt x="495" y="256"/>
                  </a:cubicBezTo>
                  <a:cubicBezTo>
                    <a:pt x="498" y="256"/>
                    <a:pt x="502" y="255"/>
                    <a:pt x="505" y="255"/>
                  </a:cubicBezTo>
                  <a:cubicBezTo>
                    <a:pt x="505" y="306"/>
                    <a:pt x="505" y="306"/>
                    <a:pt x="505" y="306"/>
                  </a:cubicBezTo>
                  <a:cubicBezTo>
                    <a:pt x="505" y="372"/>
                    <a:pt x="559" y="426"/>
                    <a:pt x="625" y="426"/>
                  </a:cubicBezTo>
                  <a:cubicBezTo>
                    <a:pt x="692" y="426"/>
                    <a:pt x="745" y="372"/>
                    <a:pt x="745" y="306"/>
                  </a:cubicBezTo>
                  <a:cubicBezTo>
                    <a:pt x="745" y="256"/>
                    <a:pt x="745" y="256"/>
                    <a:pt x="745" y="256"/>
                  </a:cubicBezTo>
                  <a:cubicBezTo>
                    <a:pt x="1417" y="256"/>
                    <a:pt x="1417" y="256"/>
                    <a:pt x="1417" y="256"/>
                  </a:cubicBezTo>
                  <a:cubicBezTo>
                    <a:pt x="1417" y="306"/>
                    <a:pt x="1417" y="306"/>
                    <a:pt x="1417" y="306"/>
                  </a:cubicBezTo>
                  <a:cubicBezTo>
                    <a:pt x="1417" y="372"/>
                    <a:pt x="1471" y="426"/>
                    <a:pt x="1537" y="426"/>
                  </a:cubicBezTo>
                  <a:cubicBezTo>
                    <a:pt x="1604" y="426"/>
                    <a:pt x="1657" y="372"/>
                    <a:pt x="1657" y="306"/>
                  </a:cubicBezTo>
                  <a:cubicBezTo>
                    <a:pt x="1657" y="256"/>
                    <a:pt x="1657" y="256"/>
                    <a:pt x="1657" y="256"/>
                  </a:cubicBezTo>
                  <a:cubicBezTo>
                    <a:pt x="1848" y="256"/>
                    <a:pt x="1848" y="256"/>
                    <a:pt x="1848" y="256"/>
                  </a:cubicBezTo>
                  <a:cubicBezTo>
                    <a:pt x="1914" y="256"/>
                    <a:pt x="1968" y="310"/>
                    <a:pt x="1968" y="376"/>
                  </a:cubicBezTo>
                  <a:cubicBezTo>
                    <a:pt x="1968" y="1896"/>
                    <a:pt x="1968" y="1896"/>
                    <a:pt x="1968" y="1896"/>
                  </a:cubicBezTo>
                  <a:cubicBezTo>
                    <a:pt x="1968" y="1936"/>
                    <a:pt x="1936" y="1968"/>
                    <a:pt x="1896" y="1968"/>
                  </a:cubicBezTo>
                  <a:cubicBezTo>
                    <a:pt x="1856" y="1968"/>
                    <a:pt x="1824" y="1936"/>
                    <a:pt x="1824" y="1896"/>
                  </a:cubicBezTo>
                  <a:cubicBezTo>
                    <a:pt x="1824" y="1792"/>
                    <a:pt x="1824" y="1792"/>
                    <a:pt x="1824" y="1792"/>
                  </a:cubicBezTo>
                  <a:cubicBezTo>
                    <a:pt x="1824" y="1770"/>
                    <a:pt x="1806" y="1752"/>
                    <a:pt x="1784" y="1752"/>
                  </a:cubicBezTo>
                  <a:cubicBezTo>
                    <a:pt x="1319" y="1752"/>
                    <a:pt x="1319" y="1752"/>
                    <a:pt x="1319" y="1752"/>
                  </a:cubicBezTo>
                  <a:cubicBezTo>
                    <a:pt x="1297" y="1752"/>
                    <a:pt x="1279" y="1770"/>
                    <a:pt x="1279" y="1792"/>
                  </a:cubicBezTo>
                  <a:cubicBezTo>
                    <a:pt x="1279" y="1815"/>
                    <a:pt x="1297" y="1832"/>
                    <a:pt x="1319" y="1832"/>
                  </a:cubicBezTo>
                  <a:cubicBezTo>
                    <a:pt x="1744" y="1832"/>
                    <a:pt x="1744" y="1832"/>
                    <a:pt x="1744" y="1832"/>
                  </a:cubicBezTo>
                  <a:cubicBezTo>
                    <a:pt x="1744" y="1896"/>
                    <a:pt x="1744" y="1896"/>
                    <a:pt x="1744" y="1896"/>
                  </a:cubicBezTo>
                  <a:cubicBezTo>
                    <a:pt x="1744" y="1922"/>
                    <a:pt x="1751" y="1947"/>
                    <a:pt x="1762" y="1968"/>
                  </a:cubicBezTo>
                  <a:cubicBezTo>
                    <a:pt x="152" y="1968"/>
                    <a:pt x="152" y="1968"/>
                    <a:pt x="152" y="1968"/>
                  </a:cubicBezTo>
                  <a:cubicBezTo>
                    <a:pt x="112" y="1968"/>
                    <a:pt x="80" y="1936"/>
                    <a:pt x="80" y="1896"/>
                  </a:cubicBezTo>
                  <a:cubicBezTo>
                    <a:pt x="80" y="1832"/>
                    <a:pt x="80" y="1832"/>
                    <a:pt x="80" y="1832"/>
                  </a:cubicBezTo>
                  <a:cubicBezTo>
                    <a:pt x="975" y="1832"/>
                    <a:pt x="975" y="1832"/>
                    <a:pt x="975" y="1832"/>
                  </a:cubicBezTo>
                  <a:cubicBezTo>
                    <a:pt x="997" y="1832"/>
                    <a:pt x="1015" y="1815"/>
                    <a:pt x="1015" y="1792"/>
                  </a:cubicBezTo>
                  <a:cubicBezTo>
                    <a:pt x="1015" y="1770"/>
                    <a:pt x="997" y="1752"/>
                    <a:pt x="975" y="1752"/>
                  </a:cubicBezTo>
                  <a:cubicBezTo>
                    <a:pt x="576" y="1752"/>
                    <a:pt x="576" y="1752"/>
                    <a:pt x="576" y="1752"/>
                  </a:cubicBezTo>
                  <a:cubicBezTo>
                    <a:pt x="646" y="1692"/>
                    <a:pt x="690" y="1603"/>
                    <a:pt x="690" y="1504"/>
                  </a:cubicBezTo>
                  <a:cubicBezTo>
                    <a:pt x="690" y="1323"/>
                    <a:pt x="543" y="1176"/>
                    <a:pt x="362" y="1176"/>
                  </a:cubicBezTo>
                  <a:cubicBezTo>
                    <a:pt x="181" y="1176"/>
                    <a:pt x="34" y="1323"/>
                    <a:pt x="34" y="1504"/>
                  </a:cubicBezTo>
                  <a:cubicBezTo>
                    <a:pt x="34" y="1603"/>
                    <a:pt x="78" y="1692"/>
                    <a:pt x="148" y="1752"/>
                  </a:cubicBezTo>
                  <a:cubicBezTo>
                    <a:pt x="40" y="1752"/>
                    <a:pt x="40" y="1752"/>
                    <a:pt x="40" y="1752"/>
                  </a:cubicBezTo>
                  <a:cubicBezTo>
                    <a:pt x="18" y="1752"/>
                    <a:pt x="0" y="1770"/>
                    <a:pt x="0" y="1792"/>
                  </a:cubicBezTo>
                  <a:cubicBezTo>
                    <a:pt x="0" y="1896"/>
                    <a:pt x="0" y="1896"/>
                    <a:pt x="0" y="1896"/>
                  </a:cubicBezTo>
                  <a:cubicBezTo>
                    <a:pt x="0" y="1980"/>
                    <a:pt x="68" y="2048"/>
                    <a:pt x="152" y="2048"/>
                  </a:cubicBezTo>
                  <a:cubicBezTo>
                    <a:pt x="1896" y="2048"/>
                    <a:pt x="1896" y="2048"/>
                    <a:pt x="1896" y="2048"/>
                  </a:cubicBezTo>
                  <a:cubicBezTo>
                    <a:pt x="1980" y="2048"/>
                    <a:pt x="2048" y="1980"/>
                    <a:pt x="2048" y="1896"/>
                  </a:cubicBezTo>
                  <a:cubicBezTo>
                    <a:pt x="2048" y="376"/>
                    <a:pt x="2048" y="376"/>
                    <a:pt x="2048" y="376"/>
                  </a:cubicBezTo>
                  <a:cubicBezTo>
                    <a:pt x="2048" y="266"/>
                    <a:pt x="1958" y="176"/>
                    <a:pt x="1848" y="176"/>
                  </a:cubicBezTo>
                  <a:close/>
                  <a:moveTo>
                    <a:pt x="665" y="306"/>
                  </a:moveTo>
                  <a:cubicBezTo>
                    <a:pt x="665" y="328"/>
                    <a:pt x="647" y="346"/>
                    <a:pt x="625" y="346"/>
                  </a:cubicBezTo>
                  <a:cubicBezTo>
                    <a:pt x="603" y="346"/>
                    <a:pt x="585" y="328"/>
                    <a:pt x="585" y="306"/>
                  </a:cubicBezTo>
                  <a:cubicBezTo>
                    <a:pt x="585" y="120"/>
                    <a:pt x="585" y="120"/>
                    <a:pt x="585" y="120"/>
                  </a:cubicBezTo>
                  <a:cubicBezTo>
                    <a:pt x="585" y="98"/>
                    <a:pt x="603" y="80"/>
                    <a:pt x="625" y="80"/>
                  </a:cubicBezTo>
                  <a:cubicBezTo>
                    <a:pt x="647" y="80"/>
                    <a:pt x="665" y="98"/>
                    <a:pt x="665" y="120"/>
                  </a:cubicBezTo>
                  <a:lnTo>
                    <a:pt x="665" y="306"/>
                  </a:lnTo>
                  <a:close/>
                  <a:moveTo>
                    <a:pt x="1577" y="306"/>
                  </a:moveTo>
                  <a:cubicBezTo>
                    <a:pt x="1577" y="328"/>
                    <a:pt x="1559" y="346"/>
                    <a:pt x="1537" y="346"/>
                  </a:cubicBezTo>
                  <a:cubicBezTo>
                    <a:pt x="1515" y="346"/>
                    <a:pt x="1497" y="328"/>
                    <a:pt x="1497" y="306"/>
                  </a:cubicBezTo>
                  <a:cubicBezTo>
                    <a:pt x="1497" y="120"/>
                    <a:pt x="1497" y="120"/>
                    <a:pt x="1497" y="120"/>
                  </a:cubicBezTo>
                  <a:cubicBezTo>
                    <a:pt x="1497" y="98"/>
                    <a:pt x="1515" y="80"/>
                    <a:pt x="1537" y="80"/>
                  </a:cubicBezTo>
                  <a:cubicBezTo>
                    <a:pt x="1559" y="80"/>
                    <a:pt x="1577" y="98"/>
                    <a:pt x="1577" y="120"/>
                  </a:cubicBezTo>
                  <a:lnTo>
                    <a:pt x="1577" y="306"/>
                  </a:lnTo>
                  <a:close/>
                  <a:moveTo>
                    <a:pt x="114" y="1504"/>
                  </a:moveTo>
                  <a:cubicBezTo>
                    <a:pt x="114" y="1367"/>
                    <a:pt x="225" y="1256"/>
                    <a:pt x="362" y="1256"/>
                  </a:cubicBezTo>
                  <a:cubicBezTo>
                    <a:pt x="499" y="1256"/>
                    <a:pt x="610" y="1367"/>
                    <a:pt x="610" y="1504"/>
                  </a:cubicBezTo>
                  <a:cubicBezTo>
                    <a:pt x="610" y="1641"/>
                    <a:pt x="499" y="1752"/>
                    <a:pt x="362" y="1752"/>
                  </a:cubicBezTo>
                  <a:cubicBezTo>
                    <a:pt x="225" y="1752"/>
                    <a:pt x="114" y="1641"/>
                    <a:pt x="114" y="150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2"/>
            <p:cNvSpPr>
              <a:spLocks/>
            </p:cNvSpPr>
            <p:nvPr/>
          </p:nvSpPr>
          <p:spPr bwMode="auto">
            <a:xfrm>
              <a:off x="11888788" y="1373188"/>
              <a:ext cx="76200" cy="76200"/>
            </a:xfrm>
            <a:custGeom>
              <a:avLst/>
              <a:gdLst>
                <a:gd name="T0" fmla="*/ 68 w 80"/>
                <a:gd name="T1" fmla="*/ 12 h 80"/>
                <a:gd name="T2" fmla="*/ 40 w 80"/>
                <a:gd name="T3" fmla="*/ 0 h 80"/>
                <a:gd name="T4" fmla="*/ 12 w 80"/>
                <a:gd name="T5" fmla="*/ 12 h 80"/>
                <a:gd name="T6" fmla="*/ 0 w 80"/>
                <a:gd name="T7" fmla="*/ 40 h 80"/>
                <a:gd name="T8" fmla="*/ 12 w 80"/>
                <a:gd name="T9" fmla="*/ 68 h 80"/>
                <a:gd name="T10" fmla="*/ 40 w 80"/>
                <a:gd name="T11" fmla="*/ 80 h 80"/>
                <a:gd name="T12" fmla="*/ 68 w 80"/>
                <a:gd name="T13" fmla="*/ 68 h 80"/>
                <a:gd name="T14" fmla="*/ 80 w 80"/>
                <a:gd name="T15" fmla="*/ 40 h 80"/>
                <a:gd name="T16" fmla="*/ 68 w 80"/>
                <a:gd name="T17"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68" y="12"/>
                  </a:moveTo>
                  <a:cubicBezTo>
                    <a:pt x="61" y="4"/>
                    <a:pt x="50" y="0"/>
                    <a:pt x="40" y="0"/>
                  </a:cubicBezTo>
                  <a:cubicBezTo>
                    <a:pt x="29" y="0"/>
                    <a:pt x="19" y="4"/>
                    <a:pt x="12" y="12"/>
                  </a:cubicBezTo>
                  <a:cubicBezTo>
                    <a:pt x="4" y="19"/>
                    <a:pt x="0" y="29"/>
                    <a:pt x="0" y="40"/>
                  </a:cubicBezTo>
                  <a:cubicBezTo>
                    <a:pt x="0" y="51"/>
                    <a:pt x="4" y="61"/>
                    <a:pt x="12" y="68"/>
                  </a:cubicBezTo>
                  <a:cubicBezTo>
                    <a:pt x="19" y="76"/>
                    <a:pt x="29" y="80"/>
                    <a:pt x="40" y="80"/>
                  </a:cubicBezTo>
                  <a:cubicBezTo>
                    <a:pt x="50" y="80"/>
                    <a:pt x="61" y="76"/>
                    <a:pt x="68" y="68"/>
                  </a:cubicBezTo>
                  <a:cubicBezTo>
                    <a:pt x="76" y="61"/>
                    <a:pt x="80" y="51"/>
                    <a:pt x="80" y="40"/>
                  </a:cubicBezTo>
                  <a:cubicBezTo>
                    <a:pt x="80" y="29"/>
                    <a:pt x="76" y="19"/>
                    <a:pt x="68"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3"/>
            <p:cNvSpPr>
              <a:spLocks/>
            </p:cNvSpPr>
            <p:nvPr/>
          </p:nvSpPr>
          <p:spPr bwMode="auto">
            <a:xfrm>
              <a:off x="11231563" y="2574926"/>
              <a:ext cx="77788" cy="76200"/>
            </a:xfrm>
            <a:custGeom>
              <a:avLst/>
              <a:gdLst>
                <a:gd name="T0" fmla="*/ 69 w 80"/>
                <a:gd name="T1" fmla="*/ 11 h 79"/>
                <a:gd name="T2" fmla="*/ 40 w 80"/>
                <a:gd name="T3" fmla="*/ 0 h 79"/>
                <a:gd name="T4" fmla="*/ 12 w 80"/>
                <a:gd name="T5" fmla="*/ 11 h 79"/>
                <a:gd name="T6" fmla="*/ 0 w 80"/>
                <a:gd name="T7" fmla="*/ 39 h 79"/>
                <a:gd name="T8" fmla="*/ 12 w 80"/>
                <a:gd name="T9" fmla="*/ 68 h 79"/>
                <a:gd name="T10" fmla="*/ 40 w 80"/>
                <a:gd name="T11" fmla="*/ 79 h 79"/>
                <a:gd name="T12" fmla="*/ 69 w 80"/>
                <a:gd name="T13" fmla="*/ 68 h 79"/>
                <a:gd name="T14" fmla="*/ 80 w 80"/>
                <a:gd name="T15" fmla="*/ 39 h 79"/>
                <a:gd name="T16" fmla="*/ 69 w 80"/>
                <a:gd name="T17"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79">
                  <a:moveTo>
                    <a:pt x="69" y="11"/>
                  </a:moveTo>
                  <a:cubicBezTo>
                    <a:pt x="61" y="4"/>
                    <a:pt x="51" y="0"/>
                    <a:pt x="40" y="0"/>
                  </a:cubicBezTo>
                  <a:cubicBezTo>
                    <a:pt x="30" y="0"/>
                    <a:pt x="19" y="4"/>
                    <a:pt x="12" y="11"/>
                  </a:cubicBezTo>
                  <a:cubicBezTo>
                    <a:pt x="5" y="19"/>
                    <a:pt x="0" y="29"/>
                    <a:pt x="0" y="39"/>
                  </a:cubicBezTo>
                  <a:cubicBezTo>
                    <a:pt x="0" y="50"/>
                    <a:pt x="5" y="60"/>
                    <a:pt x="12" y="68"/>
                  </a:cubicBezTo>
                  <a:cubicBezTo>
                    <a:pt x="19" y="75"/>
                    <a:pt x="30" y="79"/>
                    <a:pt x="40" y="79"/>
                  </a:cubicBezTo>
                  <a:cubicBezTo>
                    <a:pt x="51" y="79"/>
                    <a:pt x="61" y="75"/>
                    <a:pt x="69" y="68"/>
                  </a:cubicBezTo>
                  <a:cubicBezTo>
                    <a:pt x="76" y="60"/>
                    <a:pt x="80" y="50"/>
                    <a:pt x="80" y="39"/>
                  </a:cubicBezTo>
                  <a:cubicBezTo>
                    <a:pt x="80" y="29"/>
                    <a:pt x="76" y="19"/>
                    <a:pt x="69"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4"/>
            <p:cNvSpPr>
              <a:spLocks noEditPoints="1"/>
            </p:cNvSpPr>
            <p:nvPr/>
          </p:nvSpPr>
          <p:spPr bwMode="auto">
            <a:xfrm>
              <a:off x="10871200" y="2055813"/>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8" y="0"/>
                    <a:pt x="0" y="68"/>
                    <a:pt x="0" y="152"/>
                  </a:cubicBezTo>
                  <a:cubicBezTo>
                    <a:pt x="0" y="236"/>
                    <a:pt x="68" y="304"/>
                    <a:pt x="152" y="304"/>
                  </a:cubicBezTo>
                  <a:cubicBezTo>
                    <a:pt x="236" y="304"/>
                    <a:pt x="304" y="236"/>
                    <a:pt x="304" y="152"/>
                  </a:cubicBezTo>
                  <a:cubicBezTo>
                    <a:pt x="304" y="68"/>
                    <a:pt x="236" y="0"/>
                    <a:pt x="152" y="0"/>
                  </a:cubicBezTo>
                  <a:close/>
                  <a:moveTo>
                    <a:pt x="152" y="224"/>
                  </a:moveTo>
                  <a:cubicBezTo>
                    <a:pt x="112" y="224"/>
                    <a:pt x="80" y="192"/>
                    <a:pt x="80" y="152"/>
                  </a:cubicBezTo>
                  <a:cubicBezTo>
                    <a:pt x="80" y="112"/>
                    <a:pt x="112" y="80"/>
                    <a:pt x="152" y="80"/>
                  </a:cubicBezTo>
                  <a:cubicBezTo>
                    <a:pt x="192" y="80"/>
                    <a:pt x="224" y="112"/>
                    <a:pt x="224" y="152"/>
                  </a:cubicBezTo>
                  <a:cubicBezTo>
                    <a:pt x="224" y="192"/>
                    <a:pt x="192"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5"/>
            <p:cNvSpPr>
              <a:spLocks noEditPoints="1"/>
            </p:cNvSpPr>
            <p:nvPr/>
          </p:nvSpPr>
          <p:spPr bwMode="auto">
            <a:xfrm>
              <a:off x="11231563" y="2055813"/>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9" y="0"/>
                    <a:pt x="0" y="68"/>
                    <a:pt x="0" y="152"/>
                  </a:cubicBezTo>
                  <a:cubicBezTo>
                    <a:pt x="0" y="236"/>
                    <a:pt x="69" y="304"/>
                    <a:pt x="152" y="304"/>
                  </a:cubicBezTo>
                  <a:cubicBezTo>
                    <a:pt x="236" y="304"/>
                    <a:pt x="304" y="236"/>
                    <a:pt x="304" y="152"/>
                  </a:cubicBezTo>
                  <a:cubicBezTo>
                    <a:pt x="304" y="68"/>
                    <a:pt x="236" y="0"/>
                    <a:pt x="152" y="0"/>
                  </a:cubicBezTo>
                  <a:close/>
                  <a:moveTo>
                    <a:pt x="152" y="224"/>
                  </a:moveTo>
                  <a:cubicBezTo>
                    <a:pt x="113" y="224"/>
                    <a:pt x="80" y="192"/>
                    <a:pt x="80" y="152"/>
                  </a:cubicBezTo>
                  <a:cubicBezTo>
                    <a:pt x="80" y="112"/>
                    <a:pt x="113" y="80"/>
                    <a:pt x="152" y="80"/>
                  </a:cubicBezTo>
                  <a:cubicBezTo>
                    <a:pt x="192" y="80"/>
                    <a:pt x="224" y="112"/>
                    <a:pt x="224" y="152"/>
                  </a:cubicBezTo>
                  <a:cubicBezTo>
                    <a:pt x="224" y="192"/>
                    <a:pt x="192"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6"/>
            <p:cNvSpPr>
              <a:spLocks noEditPoints="1"/>
            </p:cNvSpPr>
            <p:nvPr/>
          </p:nvSpPr>
          <p:spPr bwMode="auto">
            <a:xfrm>
              <a:off x="11593513" y="2055813"/>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8" y="0"/>
                    <a:pt x="0" y="68"/>
                    <a:pt x="0" y="152"/>
                  </a:cubicBezTo>
                  <a:cubicBezTo>
                    <a:pt x="0" y="236"/>
                    <a:pt x="68" y="304"/>
                    <a:pt x="152" y="304"/>
                  </a:cubicBezTo>
                  <a:cubicBezTo>
                    <a:pt x="235" y="304"/>
                    <a:pt x="304" y="236"/>
                    <a:pt x="304" y="152"/>
                  </a:cubicBezTo>
                  <a:cubicBezTo>
                    <a:pt x="304" y="68"/>
                    <a:pt x="235" y="0"/>
                    <a:pt x="152" y="0"/>
                  </a:cubicBezTo>
                  <a:close/>
                  <a:moveTo>
                    <a:pt x="152" y="224"/>
                  </a:moveTo>
                  <a:cubicBezTo>
                    <a:pt x="112" y="224"/>
                    <a:pt x="80" y="192"/>
                    <a:pt x="80" y="152"/>
                  </a:cubicBezTo>
                  <a:cubicBezTo>
                    <a:pt x="80" y="112"/>
                    <a:pt x="112" y="80"/>
                    <a:pt x="152" y="80"/>
                  </a:cubicBezTo>
                  <a:cubicBezTo>
                    <a:pt x="191" y="80"/>
                    <a:pt x="224" y="112"/>
                    <a:pt x="224" y="152"/>
                  </a:cubicBezTo>
                  <a:cubicBezTo>
                    <a:pt x="224" y="192"/>
                    <a:pt x="191"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7"/>
            <p:cNvSpPr>
              <a:spLocks noEditPoints="1"/>
            </p:cNvSpPr>
            <p:nvPr/>
          </p:nvSpPr>
          <p:spPr bwMode="auto">
            <a:xfrm>
              <a:off x="10510838" y="1654176"/>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8" y="0"/>
                    <a:pt x="0" y="68"/>
                    <a:pt x="0" y="152"/>
                  </a:cubicBezTo>
                  <a:cubicBezTo>
                    <a:pt x="0" y="236"/>
                    <a:pt x="68" y="304"/>
                    <a:pt x="152" y="304"/>
                  </a:cubicBezTo>
                  <a:cubicBezTo>
                    <a:pt x="235" y="304"/>
                    <a:pt x="304" y="236"/>
                    <a:pt x="304" y="152"/>
                  </a:cubicBezTo>
                  <a:cubicBezTo>
                    <a:pt x="304" y="68"/>
                    <a:pt x="235" y="0"/>
                    <a:pt x="152" y="0"/>
                  </a:cubicBezTo>
                  <a:close/>
                  <a:moveTo>
                    <a:pt x="152" y="224"/>
                  </a:moveTo>
                  <a:cubicBezTo>
                    <a:pt x="112" y="224"/>
                    <a:pt x="80" y="192"/>
                    <a:pt x="80" y="152"/>
                  </a:cubicBezTo>
                  <a:cubicBezTo>
                    <a:pt x="80" y="112"/>
                    <a:pt x="112" y="80"/>
                    <a:pt x="152" y="80"/>
                  </a:cubicBezTo>
                  <a:cubicBezTo>
                    <a:pt x="191" y="80"/>
                    <a:pt x="224" y="112"/>
                    <a:pt x="224" y="152"/>
                  </a:cubicBezTo>
                  <a:cubicBezTo>
                    <a:pt x="224" y="192"/>
                    <a:pt x="191"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8"/>
            <p:cNvSpPr>
              <a:spLocks noEditPoints="1"/>
            </p:cNvSpPr>
            <p:nvPr/>
          </p:nvSpPr>
          <p:spPr bwMode="auto">
            <a:xfrm>
              <a:off x="11231563" y="1654176"/>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9" y="0"/>
                    <a:pt x="0" y="68"/>
                    <a:pt x="0" y="152"/>
                  </a:cubicBezTo>
                  <a:cubicBezTo>
                    <a:pt x="0" y="236"/>
                    <a:pt x="69" y="304"/>
                    <a:pt x="152" y="304"/>
                  </a:cubicBezTo>
                  <a:cubicBezTo>
                    <a:pt x="236" y="304"/>
                    <a:pt x="304" y="236"/>
                    <a:pt x="304" y="152"/>
                  </a:cubicBezTo>
                  <a:cubicBezTo>
                    <a:pt x="304" y="68"/>
                    <a:pt x="236" y="0"/>
                    <a:pt x="152" y="0"/>
                  </a:cubicBezTo>
                  <a:close/>
                  <a:moveTo>
                    <a:pt x="152" y="224"/>
                  </a:moveTo>
                  <a:cubicBezTo>
                    <a:pt x="113" y="224"/>
                    <a:pt x="80" y="192"/>
                    <a:pt x="80" y="152"/>
                  </a:cubicBezTo>
                  <a:cubicBezTo>
                    <a:pt x="80" y="112"/>
                    <a:pt x="113" y="80"/>
                    <a:pt x="152" y="80"/>
                  </a:cubicBezTo>
                  <a:cubicBezTo>
                    <a:pt x="192" y="80"/>
                    <a:pt x="224" y="112"/>
                    <a:pt x="224" y="152"/>
                  </a:cubicBezTo>
                  <a:cubicBezTo>
                    <a:pt x="224" y="192"/>
                    <a:pt x="192"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9"/>
            <p:cNvSpPr>
              <a:spLocks noEditPoints="1"/>
            </p:cNvSpPr>
            <p:nvPr/>
          </p:nvSpPr>
          <p:spPr bwMode="auto">
            <a:xfrm>
              <a:off x="11593513" y="1654176"/>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8" y="0"/>
                    <a:pt x="0" y="68"/>
                    <a:pt x="0" y="152"/>
                  </a:cubicBezTo>
                  <a:cubicBezTo>
                    <a:pt x="0" y="236"/>
                    <a:pt x="68" y="304"/>
                    <a:pt x="152" y="304"/>
                  </a:cubicBezTo>
                  <a:cubicBezTo>
                    <a:pt x="235" y="304"/>
                    <a:pt x="304" y="236"/>
                    <a:pt x="304" y="152"/>
                  </a:cubicBezTo>
                  <a:cubicBezTo>
                    <a:pt x="304" y="68"/>
                    <a:pt x="235" y="0"/>
                    <a:pt x="152" y="0"/>
                  </a:cubicBezTo>
                  <a:close/>
                  <a:moveTo>
                    <a:pt x="152" y="224"/>
                  </a:moveTo>
                  <a:cubicBezTo>
                    <a:pt x="112" y="224"/>
                    <a:pt x="80" y="192"/>
                    <a:pt x="80" y="152"/>
                  </a:cubicBezTo>
                  <a:cubicBezTo>
                    <a:pt x="80" y="112"/>
                    <a:pt x="112" y="80"/>
                    <a:pt x="152" y="80"/>
                  </a:cubicBezTo>
                  <a:cubicBezTo>
                    <a:pt x="191" y="80"/>
                    <a:pt x="224" y="112"/>
                    <a:pt x="224" y="152"/>
                  </a:cubicBezTo>
                  <a:cubicBezTo>
                    <a:pt x="224" y="192"/>
                    <a:pt x="191"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20"/>
            <p:cNvSpPr>
              <a:spLocks noEditPoints="1"/>
            </p:cNvSpPr>
            <p:nvPr/>
          </p:nvSpPr>
          <p:spPr bwMode="auto">
            <a:xfrm>
              <a:off x="10871200" y="1654176"/>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8" y="0"/>
                    <a:pt x="0" y="68"/>
                    <a:pt x="0" y="152"/>
                  </a:cubicBezTo>
                  <a:cubicBezTo>
                    <a:pt x="0" y="236"/>
                    <a:pt x="68" y="304"/>
                    <a:pt x="152" y="304"/>
                  </a:cubicBezTo>
                  <a:cubicBezTo>
                    <a:pt x="236" y="304"/>
                    <a:pt x="304" y="236"/>
                    <a:pt x="304" y="152"/>
                  </a:cubicBezTo>
                  <a:cubicBezTo>
                    <a:pt x="304" y="68"/>
                    <a:pt x="236" y="0"/>
                    <a:pt x="152" y="0"/>
                  </a:cubicBezTo>
                  <a:close/>
                  <a:moveTo>
                    <a:pt x="152" y="224"/>
                  </a:moveTo>
                  <a:cubicBezTo>
                    <a:pt x="112" y="224"/>
                    <a:pt x="80" y="192"/>
                    <a:pt x="80" y="152"/>
                  </a:cubicBezTo>
                  <a:cubicBezTo>
                    <a:pt x="80" y="112"/>
                    <a:pt x="112" y="80"/>
                    <a:pt x="152" y="80"/>
                  </a:cubicBezTo>
                  <a:cubicBezTo>
                    <a:pt x="192" y="80"/>
                    <a:pt x="224" y="112"/>
                    <a:pt x="224" y="152"/>
                  </a:cubicBezTo>
                  <a:cubicBezTo>
                    <a:pt x="224" y="192"/>
                    <a:pt x="192"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21"/>
            <p:cNvSpPr>
              <a:spLocks/>
            </p:cNvSpPr>
            <p:nvPr/>
          </p:nvSpPr>
          <p:spPr bwMode="auto">
            <a:xfrm>
              <a:off x="10337800" y="2225676"/>
              <a:ext cx="307975" cy="233363"/>
            </a:xfrm>
            <a:custGeom>
              <a:avLst/>
              <a:gdLst>
                <a:gd name="T0" fmla="*/ 303 w 319"/>
                <a:gd name="T1" fmla="*/ 16 h 242"/>
                <a:gd name="T2" fmla="*/ 247 w 319"/>
                <a:gd name="T3" fmla="*/ 16 h 242"/>
                <a:gd name="T4" fmla="*/ 117 w 319"/>
                <a:gd name="T5" fmla="*/ 146 h 242"/>
                <a:gd name="T6" fmla="*/ 72 w 319"/>
                <a:gd name="T7" fmla="*/ 101 h 242"/>
                <a:gd name="T8" fmla="*/ 15 w 319"/>
                <a:gd name="T9" fmla="*/ 101 h 242"/>
                <a:gd name="T10" fmla="*/ 15 w 319"/>
                <a:gd name="T11" fmla="*/ 158 h 242"/>
                <a:gd name="T12" fmla="*/ 88 w 319"/>
                <a:gd name="T13" fmla="*/ 231 h 242"/>
                <a:gd name="T14" fmla="*/ 117 w 319"/>
                <a:gd name="T15" fmla="*/ 242 h 242"/>
                <a:gd name="T16" fmla="*/ 145 w 319"/>
                <a:gd name="T17" fmla="*/ 231 h 242"/>
                <a:gd name="T18" fmla="*/ 303 w 319"/>
                <a:gd name="T19" fmla="*/ 72 h 242"/>
                <a:gd name="T20" fmla="*/ 303 w 319"/>
                <a:gd name="T21"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242">
                  <a:moveTo>
                    <a:pt x="303" y="16"/>
                  </a:moveTo>
                  <a:cubicBezTo>
                    <a:pt x="288" y="0"/>
                    <a:pt x="262" y="0"/>
                    <a:pt x="247" y="16"/>
                  </a:cubicBezTo>
                  <a:cubicBezTo>
                    <a:pt x="117" y="146"/>
                    <a:pt x="117" y="146"/>
                    <a:pt x="117" y="146"/>
                  </a:cubicBezTo>
                  <a:cubicBezTo>
                    <a:pt x="72" y="101"/>
                    <a:pt x="72" y="101"/>
                    <a:pt x="72" y="101"/>
                  </a:cubicBezTo>
                  <a:cubicBezTo>
                    <a:pt x="56" y="86"/>
                    <a:pt x="31" y="86"/>
                    <a:pt x="15" y="101"/>
                  </a:cubicBezTo>
                  <a:cubicBezTo>
                    <a:pt x="0" y="117"/>
                    <a:pt x="0" y="142"/>
                    <a:pt x="15" y="158"/>
                  </a:cubicBezTo>
                  <a:cubicBezTo>
                    <a:pt x="88" y="231"/>
                    <a:pt x="88" y="231"/>
                    <a:pt x="88" y="231"/>
                  </a:cubicBezTo>
                  <a:cubicBezTo>
                    <a:pt x="96" y="238"/>
                    <a:pt x="106" y="242"/>
                    <a:pt x="117" y="242"/>
                  </a:cubicBezTo>
                  <a:cubicBezTo>
                    <a:pt x="127" y="242"/>
                    <a:pt x="137" y="238"/>
                    <a:pt x="145" y="231"/>
                  </a:cubicBezTo>
                  <a:cubicBezTo>
                    <a:pt x="303" y="72"/>
                    <a:pt x="303" y="72"/>
                    <a:pt x="303" y="72"/>
                  </a:cubicBezTo>
                  <a:cubicBezTo>
                    <a:pt x="319" y="56"/>
                    <a:pt x="319" y="31"/>
                    <a:pt x="303"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6" name="Group 65"/>
          <p:cNvGrpSpPr/>
          <p:nvPr/>
        </p:nvGrpSpPr>
        <p:grpSpPr>
          <a:xfrm>
            <a:off x="2319418" y="2510724"/>
            <a:ext cx="363317" cy="374327"/>
            <a:chOff x="2257425" y="5676900"/>
            <a:chExt cx="419100" cy="431800"/>
          </a:xfrm>
          <a:solidFill>
            <a:srgbClr val="01257B"/>
          </a:solidFill>
        </p:grpSpPr>
        <p:sp>
          <p:nvSpPr>
            <p:cNvPr id="59" name="Freeform 5"/>
            <p:cNvSpPr>
              <a:spLocks/>
            </p:cNvSpPr>
            <p:nvPr/>
          </p:nvSpPr>
          <p:spPr bwMode="auto">
            <a:xfrm>
              <a:off x="2351088" y="5676900"/>
              <a:ext cx="273050" cy="214313"/>
            </a:xfrm>
            <a:custGeom>
              <a:avLst/>
              <a:gdLst>
                <a:gd name="T0" fmla="*/ 1152 w 1216"/>
                <a:gd name="T1" fmla="*/ 128 h 960"/>
                <a:gd name="T2" fmla="*/ 1152 w 1216"/>
                <a:gd name="T3" fmla="*/ 960 h 960"/>
                <a:gd name="T4" fmla="*/ 1216 w 1216"/>
                <a:gd name="T5" fmla="*/ 960 h 960"/>
                <a:gd name="T6" fmla="*/ 1216 w 1216"/>
                <a:gd name="T7" fmla="*/ 128 h 960"/>
                <a:gd name="T8" fmla="*/ 1088 w 1216"/>
                <a:gd name="T9" fmla="*/ 0 h 960"/>
                <a:gd name="T10" fmla="*/ 0 w 1216"/>
                <a:gd name="T11" fmla="*/ 0 h 960"/>
                <a:gd name="T12" fmla="*/ 0 w 1216"/>
                <a:gd name="T13" fmla="*/ 64 h 960"/>
                <a:gd name="T14" fmla="*/ 1088 w 1216"/>
                <a:gd name="T15" fmla="*/ 64 h 960"/>
                <a:gd name="T16" fmla="*/ 1152 w 1216"/>
                <a:gd name="T17" fmla="*/ 128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6" h="960">
                  <a:moveTo>
                    <a:pt x="1152" y="128"/>
                  </a:moveTo>
                  <a:cubicBezTo>
                    <a:pt x="1152" y="960"/>
                    <a:pt x="1152" y="960"/>
                    <a:pt x="1152" y="960"/>
                  </a:cubicBezTo>
                  <a:cubicBezTo>
                    <a:pt x="1216" y="960"/>
                    <a:pt x="1216" y="960"/>
                    <a:pt x="1216" y="960"/>
                  </a:cubicBezTo>
                  <a:cubicBezTo>
                    <a:pt x="1216" y="128"/>
                    <a:pt x="1216" y="128"/>
                    <a:pt x="1216" y="128"/>
                  </a:cubicBezTo>
                  <a:cubicBezTo>
                    <a:pt x="1216" y="57"/>
                    <a:pt x="1159" y="0"/>
                    <a:pt x="1088" y="0"/>
                  </a:cubicBezTo>
                  <a:cubicBezTo>
                    <a:pt x="0" y="0"/>
                    <a:pt x="0" y="0"/>
                    <a:pt x="0" y="0"/>
                  </a:cubicBezTo>
                  <a:cubicBezTo>
                    <a:pt x="0" y="64"/>
                    <a:pt x="0" y="64"/>
                    <a:pt x="0" y="64"/>
                  </a:cubicBezTo>
                  <a:cubicBezTo>
                    <a:pt x="1088" y="64"/>
                    <a:pt x="1088" y="64"/>
                    <a:pt x="1088" y="64"/>
                  </a:cubicBezTo>
                  <a:cubicBezTo>
                    <a:pt x="1123" y="64"/>
                    <a:pt x="1152" y="93"/>
                    <a:pt x="1152"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
            <p:cNvSpPr>
              <a:spLocks/>
            </p:cNvSpPr>
            <p:nvPr/>
          </p:nvSpPr>
          <p:spPr bwMode="auto">
            <a:xfrm>
              <a:off x="2292350" y="5676900"/>
              <a:ext cx="44450" cy="279400"/>
            </a:xfrm>
            <a:custGeom>
              <a:avLst/>
              <a:gdLst>
                <a:gd name="T0" fmla="*/ 64 w 192"/>
                <a:gd name="T1" fmla="*/ 128 h 1248"/>
                <a:gd name="T2" fmla="*/ 128 w 192"/>
                <a:gd name="T3" fmla="*/ 64 h 1248"/>
                <a:gd name="T4" fmla="*/ 192 w 192"/>
                <a:gd name="T5" fmla="*/ 64 h 1248"/>
                <a:gd name="T6" fmla="*/ 192 w 192"/>
                <a:gd name="T7" fmla="*/ 0 h 1248"/>
                <a:gd name="T8" fmla="*/ 128 w 192"/>
                <a:gd name="T9" fmla="*/ 0 h 1248"/>
                <a:gd name="T10" fmla="*/ 0 w 192"/>
                <a:gd name="T11" fmla="*/ 128 h 1248"/>
                <a:gd name="T12" fmla="*/ 0 w 192"/>
                <a:gd name="T13" fmla="*/ 1248 h 1248"/>
                <a:gd name="T14" fmla="*/ 64 w 192"/>
                <a:gd name="T15" fmla="*/ 1248 h 1248"/>
                <a:gd name="T16" fmla="*/ 64 w 192"/>
                <a:gd name="T17" fmla="*/ 12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248">
                  <a:moveTo>
                    <a:pt x="64" y="128"/>
                  </a:moveTo>
                  <a:cubicBezTo>
                    <a:pt x="64" y="93"/>
                    <a:pt x="93" y="64"/>
                    <a:pt x="128" y="64"/>
                  </a:cubicBezTo>
                  <a:cubicBezTo>
                    <a:pt x="192" y="64"/>
                    <a:pt x="192" y="64"/>
                    <a:pt x="192" y="64"/>
                  </a:cubicBezTo>
                  <a:cubicBezTo>
                    <a:pt x="192" y="0"/>
                    <a:pt x="192" y="0"/>
                    <a:pt x="192" y="0"/>
                  </a:cubicBezTo>
                  <a:cubicBezTo>
                    <a:pt x="128" y="0"/>
                    <a:pt x="128" y="0"/>
                    <a:pt x="128" y="0"/>
                  </a:cubicBezTo>
                  <a:cubicBezTo>
                    <a:pt x="57" y="0"/>
                    <a:pt x="0" y="57"/>
                    <a:pt x="0" y="128"/>
                  </a:cubicBezTo>
                  <a:cubicBezTo>
                    <a:pt x="0" y="1248"/>
                    <a:pt x="0" y="1248"/>
                    <a:pt x="0" y="1248"/>
                  </a:cubicBezTo>
                  <a:cubicBezTo>
                    <a:pt x="64" y="1248"/>
                    <a:pt x="64" y="1248"/>
                    <a:pt x="64" y="1248"/>
                  </a:cubicBezTo>
                  <a:lnTo>
                    <a:pt x="6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7"/>
            <p:cNvSpPr>
              <a:spLocks noEditPoints="1"/>
            </p:cNvSpPr>
            <p:nvPr/>
          </p:nvSpPr>
          <p:spPr bwMode="auto">
            <a:xfrm>
              <a:off x="2322513" y="5694363"/>
              <a:ext cx="271463" cy="119063"/>
            </a:xfrm>
            <a:custGeom>
              <a:avLst/>
              <a:gdLst>
                <a:gd name="T0" fmla="*/ 1216 w 1216"/>
                <a:gd name="T1" fmla="*/ 175 h 531"/>
                <a:gd name="T2" fmla="*/ 957 w 1216"/>
                <a:gd name="T3" fmla="*/ 175 h 531"/>
                <a:gd name="T4" fmla="*/ 736 w 1216"/>
                <a:gd name="T5" fmla="*/ 18 h 531"/>
                <a:gd name="T6" fmla="*/ 579 w 1216"/>
                <a:gd name="T7" fmla="*/ 175 h 531"/>
                <a:gd name="T8" fmla="*/ 0 w 1216"/>
                <a:gd name="T9" fmla="*/ 175 h 531"/>
                <a:gd name="T10" fmla="*/ 0 w 1216"/>
                <a:gd name="T11" fmla="*/ 239 h 531"/>
                <a:gd name="T12" fmla="*/ 578 w 1216"/>
                <a:gd name="T13" fmla="*/ 239 h 531"/>
                <a:gd name="T14" fmla="*/ 619 w 1216"/>
                <a:gd name="T15" fmla="*/ 342 h 531"/>
                <a:gd name="T16" fmla="*/ 742 w 1216"/>
                <a:gd name="T17" fmla="*/ 514 h 531"/>
                <a:gd name="T18" fmla="*/ 787 w 1216"/>
                <a:gd name="T19" fmla="*/ 521 h 531"/>
                <a:gd name="T20" fmla="*/ 794 w 1216"/>
                <a:gd name="T21" fmla="*/ 514 h 531"/>
                <a:gd name="T22" fmla="*/ 917 w 1216"/>
                <a:gd name="T23" fmla="*/ 342 h 531"/>
                <a:gd name="T24" fmla="*/ 958 w 1216"/>
                <a:gd name="T25" fmla="*/ 239 h 531"/>
                <a:gd name="T26" fmla="*/ 1216 w 1216"/>
                <a:gd name="T27" fmla="*/ 239 h 531"/>
                <a:gd name="T28" fmla="*/ 1216 w 1216"/>
                <a:gd name="T29" fmla="*/ 175 h 531"/>
                <a:gd name="T30" fmla="*/ 865 w 1216"/>
                <a:gd name="T31" fmla="*/ 304 h 531"/>
                <a:gd name="T32" fmla="*/ 768 w 1216"/>
                <a:gd name="T33" fmla="*/ 440 h 531"/>
                <a:gd name="T34" fmla="*/ 671 w 1216"/>
                <a:gd name="T35" fmla="*/ 304 h 531"/>
                <a:gd name="T36" fmla="*/ 640 w 1216"/>
                <a:gd name="T37" fmla="*/ 207 h 531"/>
                <a:gd name="T38" fmla="*/ 768 w 1216"/>
                <a:gd name="T39" fmla="*/ 79 h 531"/>
                <a:gd name="T40" fmla="*/ 896 w 1216"/>
                <a:gd name="T41" fmla="*/ 207 h 531"/>
                <a:gd name="T42" fmla="*/ 865 w 1216"/>
                <a:gd name="T43" fmla="*/ 30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6" h="531">
                  <a:moveTo>
                    <a:pt x="1216" y="175"/>
                  </a:moveTo>
                  <a:cubicBezTo>
                    <a:pt x="957" y="175"/>
                    <a:pt x="957" y="175"/>
                    <a:pt x="957" y="175"/>
                  </a:cubicBezTo>
                  <a:cubicBezTo>
                    <a:pt x="940" y="70"/>
                    <a:pt x="841" y="0"/>
                    <a:pt x="736" y="18"/>
                  </a:cubicBezTo>
                  <a:cubicBezTo>
                    <a:pt x="655" y="31"/>
                    <a:pt x="592" y="94"/>
                    <a:pt x="579" y="175"/>
                  </a:cubicBezTo>
                  <a:cubicBezTo>
                    <a:pt x="0" y="175"/>
                    <a:pt x="0" y="175"/>
                    <a:pt x="0" y="175"/>
                  </a:cubicBezTo>
                  <a:cubicBezTo>
                    <a:pt x="0" y="239"/>
                    <a:pt x="0" y="239"/>
                    <a:pt x="0" y="239"/>
                  </a:cubicBezTo>
                  <a:cubicBezTo>
                    <a:pt x="578" y="239"/>
                    <a:pt x="578" y="239"/>
                    <a:pt x="578" y="239"/>
                  </a:cubicBezTo>
                  <a:cubicBezTo>
                    <a:pt x="583" y="276"/>
                    <a:pt x="597" y="311"/>
                    <a:pt x="619" y="342"/>
                  </a:cubicBezTo>
                  <a:cubicBezTo>
                    <a:pt x="742" y="514"/>
                    <a:pt x="742" y="514"/>
                    <a:pt x="742" y="514"/>
                  </a:cubicBezTo>
                  <a:cubicBezTo>
                    <a:pt x="752" y="528"/>
                    <a:pt x="772" y="531"/>
                    <a:pt x="787" y="521"/>
                  </a:cubicBezTo>
                  <a:cubicBezTo>
                    <a:pt x="789" y="519"/>
                    <a:pt x="792" y="516"/>
                    <a:pt x="794" y="514"/>
                  </a:cubicBezTo>
                  <a:cubicBezTo>
                    <a:pt x="917" y="342"/>
                    <a:pt x="917" y="342"/>
                    <a:pt x="917" y="342"/>
                  </a:cubicBezTo>
                  <a:cubicBezTo>
                    <a:pt x="939" y="311"/>
                    <a:pt x="953" y="276"/>
                    <a:pt x="958" y="239"/>
                  </a:cubicBezTo>
                  <a:cubicBezTo>
                    <a:pt x="1216" y="239"/>
                    <a:pt x="1216" y="239"/>
                    <a:pt x="1216" y="239"/>
                  </a:cubicBezTo>
                  <a:lnTo>
                    <a:pt x="1216" y="175"/>
                  </a:lnTo>
                  <a:close/>
                  <a:moveTo>
                    <a:pt x="865" y="304"/>
                  </a:moveTo>
                  <a:cubicBezTo>
                    <a:pt x="768" y="440"/>
                    <a:pt x="768" y="440"/>
                    <a:pt x="768" y="440"/>
                  </a:cubicBezTo>
                  <a:cubicBezTo>
                    <a:pt x="671" y="304"/>
                    <a:pt x="671" y="304"/>
                    <a:pt x="671" y="304"/>
                  </a:cubicBezTo>
                  <a:cubicBezTo>
                    <a:pt x="651" y="276"/>
                    <a:pt x="640" y="242"/>
                    <a:pt x="640" y="207"/>
                  </a:cubicBezTo>
                  <a:cubicBezTo>
                    <a:pt x="640" y="136"/>
                    <a:pt x="697" y="79"/>
                    <a:pt x="768" y="79"/>
                  </a:cubicBezTo>
                  <a:cubicBezTo>
                    <a:pt x="839" y="79"/>
                    <a:pt x="896" y="136"/>
                    <a:pt x="896" y="207"/>
                  </a:cubicBezTo>
                  <a:cubicBezTo>
                    <a:pt x="896" y="242"/>
                    <a:pt x="885" y="276"/>
                    <a:pt x="865" y="3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8"/>
            <p:cNvSpPr>
              <a:spLocks noEditPoints="1"/>
            </p:cNvSpPr>
            <p:nvPr/>
          </p:nvSpPr>
          <p:spPr bwMode="auto">
            <a:xfrm>
              <a:off x="2319338" y="5824538"/>
              <a:ext cx="277813" cy="49213"/>
            </a:xfrm>
            <a:custGeom>
              <a:avLst/>
              <a:gdLst>
                <a:gd name="T0" fmla="*/ 550 w 1240"/>
                <a:gd name="T1" fmla="*/ 140 h 216"/>
                <a:gd name="T2" fmla="*/ 690 w 1240"/>
                <a:gd name="T3" fmla="*/ 140 h 216"/>
                <a:gd name="T4" fmla="*/ 812 w 1240"/>
                <a:gd name="T5" fmla="*/ 198 h 216"/>
                <a:gd name="T6" fmla="*/ 870 w 1240"/>
                <a:gd name="T7" fmla="*/ 140 h 216"/>
                <a:gd name="T8" fmla="*/ 1042 w 1240"/>
                <a:gd name="T9" fmla="*/ 140 h 216"/>
                <a:gd name="T10" fmla="*/ 1164 w 1240"/>
                <a:gd name="T11" fmla="*/ 199 h 216"/>
                <a:gd name="T12" fmla="*/ 1223 w 1240"/>
                <a:gd name="T13" fmla="*/ 76 h 216"/>
                <a:gd name="T14" fmla="*/ 1100 w 1240"/>
                <a:gd name="T15" fmla="*/ 17 h 216"/>
                <a:gd name="T16" fmla="*/ 1042 w 1240"/>
                <a:gd name="T17" fmla="*/ 76 h 216"/>
                <a:gd name="T18" fmla="*/ 870 w 1240"/>
                <a:gd name="T19" fmla="*/ 76 h 216"/>
                <a:gd name="T20" fmla="*/ 748 w 1240"/>
                <a:gd name="T21" fmla="*/ 18 h 216"/>
                <a:gd name="T22" fmla="*/ 690 w 1240"/>
                <a:gd name="T23" fmla="*/ 76 h 216"/>
                <a:gd name="T24" fmla="*/ 550 w 1240"/>
                <a:gd name="T25" fmla="*/ 76 h 216"/>
                <a:gd name="T26" fmla="*/ 428 w 1240"/>
                <a:gd name="T27" fmla="*/ 18 h 216"/>
                <a:gd name="T28" fmla="*/ 370 w 1240"/>
                <a:gd name="T29" fmla="*/ 76 h 216"/>
                <a:gd name="T30" fmla="*/ 198 w 1240"/>
                <a:gd name="T31" fmla="*/ 76 h 216"/>
                <a:gd name="T32" fmla="*/ 76 w 1240"/>
                <a:gd name="T33" fmla="*/ 17 h 216"/>
                <a:gd name="T34" fmla="*/ 17 w 1240"/>
                <a:gd name="T35" fmla="*/ 140 h 216"/>
                <a:gd name="T36" fmla="*/ 140 w 1240"/>
                <a:gd name="T37" fmla="*/ 199 h 216"/>
                <a:gd name="T38" fmla="*/ 198 w 1240"/>
                <a:gd name="T39" fmla="*/ 140 h 216"/>
                <a:gd name="T40" fmla="*/ 370 w 1240"/>
                <a:gd name="T41" fmla="*/ 140 h 216"/>
                <a:gd name="T42" fmla="*/ 492 w 1240"/>
                <a:gd name="T43" fmla="*/ 198 h 216"/>
                <a:gd name="T44" fmla="*/ 550 w 1240"/>
                <a:gd name="T45" fmla="*/ 140 h 216"/>
                <a:gd name="T46" fmla="*/ 1132 w 1240"/>
                <a:gd name="T47" fmla="*/ 76 h 216"/>
                <a:gd name="T48" fmla="*/ 1164 w 1240"/>
                <a:gd name="T49" fmla="*/ 108 h 216"/>
                <a:gd name="T50" fmla="*/ 1132 w 1240"/>
                <a:gd name="T51" fmla="*/ 140 h 216"/>
                <a:gd name="T52" fmla="*/ 1100 w 1240"/>
                <a:gd name="T53" fmla="*/ 108 h 216"/>
                <a:gd name="T54" fmla="*/ 1132 w 1240"/>
                <a:gd name="T55" fmla="*/ 76 h 216"/>
                <a:gd name="T56" fmla="*/ 780 w 1240"/>
                <a:gd name="T57" fmla="*/ 76 h 216"/>
                <a:gd name="T58" fmla="*/ 812 w 1240"/>
                <a:gd name="T59" fmla="*/ 108 h 216"/>
                <a:gd name="T60" fmla="*/ 780 w 1240"/>
                <a:gd name="T61" fmla="*/ 140 h 216"/>
                <a:gd name="T62" fmla="*/ 748 w 1240"/>
                <a:gd name="T63" fmla="*/ 108 h 216"/>
                <a:gd name="T64" fmla="*/ 780 w 1240"/>
                <a:gd name="T65" fmla="*/ 76 h 216"/>
                <a:gd name="T66" fmla="*/ 108 w 1240"/>
                <a:gd name="T67" fmla="*/ 140 h 216"/>
                <a:gd name="T68" fmla="*/ 76 w 1240"/>
                <a:gd name="T69" fmla="*/ 108 h 216"/>
                <a:gd name="T70" fmla="*/ 108 w 1240"/>
                <a:gd name="T71" fmla="*/ 76 h 216"/>
                <a:gd name="T72" fmla="*/ 140 w 1240"/>
                <a:gd name="T73" fmla="*/ 108 h 216"/>
                <a:gd name="T74" fmla="*/ 108 w 1240"/>
                <a:gd name="T75" fmla="*/ 140 h 216"/>
                <a:gd name="T76" fmla="*/ 460 w 1240"/>
                <a:gd name="T77" fmla="*/ 140 h 216"/>
                <a:gd name="T78" fmla="*/ 428 w 1240"/>
                <a:gd name="T79" fmla="*/ 108 h 216"/>
                <a:gd name="T80" fmla="*/ 460 w 1240"/>
                <a:gd name="T81" fmla="*/ 76 h 216"/>
                <a:gd name="T82" fmla="*/ 492 w 1240"/>
                <a:gd name="T83" fmla="*/ 108 h 216"/>
                <a:gd name="T84" fmla="*/ 460 w 1240"/>
                <a:gd name="T85" fmla="*/ 14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0" h="216">
                  <a:moveTo>
                    <a:pt x="550" y="140"/>
                  </a:moveTo>
                  <a:cubicBezTo>
                    <a:pt x="690" y="140"/>
                    <a:pt x="690" y="140"/>
                    <a:pt x="690" y="140"/>
                  </a:cubicBezTo>
                  <a:cubicBezTo>
                    <a:pt x="707" y="190"/>
                    <a:pt x="762" y="216"/>
                    <a:pt x="812" y="198"/>
                  </a:cubicBezTo>
                  <a:cubicBezTo>
                    <a:pt x="839" y="189"/>
                    <a:pt x="861" y="167"/>
                    <a:pt x="870" y="140"/>
                  </a:cubicBezTo>
                  <a:cubicBezTo>
                    <a:pt x="1042" y="140"/>
                    <a:pt x="1042" y="140"/>
                    <a:pt x="1042" y="140"/>
                  </a:cubicBezTo>
                  <a:cubicBezTo>
                    <a:pt x="1059" y="190"/>
                    <a:pt x="1114" y="216"/>
                    <a:pt x="1164" y="199"/>
                  </a:cubicBezTo>
                  <a:cubicBezTo>
                    <a:pt x="1214" y="181"/>
                    <a:pt x="1240" y="126"/>
                    <a:pt x="1223" y="76"/>
                  </a:cubicBezTo>
                  <a:cubicBezTo>
                    <a:pt x="1205" y="26"/>
                    <a:pt x="1150" y="0"/>
                    <a:pt x="1100" y="17"/>
                  </a:cubicBezTo>
                  <a:cubicBezTo>
                    <a:pt x="1073" y="27"/>
                    <a:pt x="1051" y="49"/>
                    <a:pt x="1042" y="76"/>
                  </a:cubicBezTo>
                  <a:cubicBezTo>
                    <a:pt x="870" y="76"/>
                    <a:pt x="870" y="76"/>
                    <a:pt x="870" y="76"/>
                  </a:cubicBezTo>
                  <a:cubicBezTo>
                    <a:pt x="853" y="26"/>
                    <a:pt x="798" y="0"/>
                    <a:pt x="748" y="18"/>
                  </a:cubicBezTo>
                  <a:cubicBezTo>
                    <a:pt x="721" y="27"/>
                    <a:pt x="699" y="49"/>
                    <a:pt x="690" y="76"/>
                  </a:cubicBezTo>
                  <a:cubicBezTo>
                    <a:pt x="550" y="76"/>
                    <a:pt x="550" y="76"/>
                    <a:pt x="550" y="76"/>
                  </a:cubicBezTo>
                  <a:cubicBezTo>
                    <a:pt x="533" y="26"/>
                    <a:pt x="478" y="0"/>
                    <a:pt x="428" y="18"/>
                  </a:cubicBezTo>
                  <a:cubicBezTo>
                    <a:pt x="401" y="27"/>
                    <a:pt x="379" y="49"/>
                    <a:pt x="370" y="76"/>
                  </a:cubicBezTo>
                  <a:cubicBezTo>
                    <a:pt x="198" y="76"/>
                    <a:pt x="198" y="76"/>
                    <a:pt x="198" y="76"/>
                  </a:cubicBezTo>
                  <a:cubicBezTo>
                    <a:pt x="181" y="26"/>
                    <a:pt x="126" y="0"/>
                    <a:pt x="76" y="17"/>
                  </a:cubicBezTo>
                  <a:cubicBezTo>
                    <a:pt x="26" y="35"/>
                    <a:pt x="0" y="90"/>
                    <a:pt x="17" y="140"/>
                  </a:cubicBezTo>
                  <a:cubicBezTo>
                    <a:pt x="35" y="190"/>
                    <a:pt x="90" y="216"/>
                    <a:pt x="140" y="199"/>
                  </a:cubicBezTo>
                  <a:cubicBezTo>
                    <a:pt x="167" y="189"/>
                    <a:pt x="189" y="167"/>
                    <a:pt x="198" y="140"/>
                  </a:cubicBezTo>
                  <a:cubicBezTo>
                    <a:pt x="370" y="140"/>
                    <a:pt x="370" y="140"/>
                    <a:pt x="370" y="140"/>
                  </a:cubicBezTo>
                  <a:cubicBezTo>
                    <a:pt x="387" y="190"/>
                    <a:pt x="442" y="216"/>
                    <a:pt x="492" y="198"/>
                  </a:cubicBezTo>
                  <a:cubicBezTo>
                    <a:pt x="519" y="189"/>
                    <a:pt x="541" y="167"/>
                    <a:pt x="550" y="140"/>
                  </a:cubicBezTo>
                  <a:close/>
                  <a:moveTo>
                    <a:pt x="1132" y="76"/>
                  </a:moveTo>
                  <a:cubicBezTo>
                    <a:pt x="1150" y="76"/>
                    <a:pt x="1164" y="90"/>
                    <a:pt x="1164" y="108"/>
                  </a:cubicBezTo>
                  <a:cubicBezTo>
                    <a:pt x="1164" y="126"/>
                    <a:pt x="1150" y="140"/>
                    <a:pt x="1132" y="140"/>
                  </a:cubicBezTo>
                  <a:cubicBezTo>
                    <a:pt x="1114" y="140"/>
                    <a:pt x="1100" y="126"/>
                    <a:pt x="1100" y="108"/>
                  </a:cubicBezTo>
                  <a:cubicBezTo>
                    <a:pt x="1100" y="90"/>
                    <a:pt x="1114" y="76"/>
                    <a:pt x="1132" y="76"/>
                  </a:cubicBezTo>
                  <a:close/>
                  <a:moveTo>
                    <a:pt x="780" y="76"/>
                  </a:moveTo>
                  <a:cubicBezTo>
                    <a:pt x="798" y="76"/>
                    <a:pt x="812" y="90"/>
                    <a:pt x="812" y="108"/>
                  </a:cubicBezTo>
                  <a:cubicBezTo>
                    <a:pt x="812" y="126"/>
                    <a:pt x="798" y="140"/>
                    <a:pt x="780" y="140"/>
                  </a:cubicBezTo>
                  <a:cubicBezTo>
                    <a:pt x="762" y="140"/>
                    <a:pt x="748" y="126"/>
                    <a:pt x="748" y="108"/>
                  </a:cubicBezTo>
                  <a:cubicBezTo>
                    <a:pt x="748" y="90"/>
                    <a:pt x="762" y="76"/>
                    <a:pt x="780" y="76"/>
                  </a:cubicBezTo>
                  <a:close/>
                  <a:moveTo>
                    <a:pt x="108" y="140"/>
                  </a:moveTo>
                  <a:cubicBezTo>
                    <a:pt x="90" y="140"/>
                    <a:pt x="76" y="126"/>
                    <a:pt x="76" y="108"/>
                  </a:cubicBezTo>
                  <a:cubicBezTo>
                    <a:pt x="76" y="90"/>
                    <a:pt x="90" y="76"/>
                    <a:pt x="108" y="76"/>
                  </a:cubicBezTo>
                  <a:cubicBezTo>
                    <a:pt x="126" y="76"/>
                    <a:pt x="140" y="90"/>
                    <a:pt x="140" y="108"/>
                  </a:cubicBezTo>
                  <a:cubicBezTo>
                    <a:pt x="140" y="126"/>
                    <a:pt x="126" y="140"/>
                    <a:pt x="108" y="140"/>
                  </a:cubicBezTo>
                  <a:close/>
                  <a:moveTo>
                    <a:pt x="460" y="140"/>
                  </a:moveTo>
                  <a:cubicBezTo>
                    <a:pt x="442" y="140"/>
                    <a:pt x="428" y="126"/>
                    <a:pt x="428" y="108"/>
                  </a:cubicBezTo>
                  <a:cubicBezTo>
                    <a:pt x="428" y="90"/>
                    <a:pt x="442" y="76"/>
                    <a:pt x="460" y="76"/>
                  </a:cubicBezTo>
                  <a:cubicBezTo>
                    <a:pt x="478" y="76"/>
                    <a:pt x="492" y="90"/>
                    <a:pt x="492" y="108"/>
                  </a:cubicBezTo>
                  <a:cubicBezTo>
                    <a:pt x="492" y="126"/>
                    <a:pt x="478" y="140"/>
                    <a:pt x="460"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9"/>
            <p:cNvSpPr>
              <a:spLocks noChangeArrowheads="1"/>
            </p:cNvSpPr>
            <p:nvPr/>
          </p:nvSpPr>
          <p:spPr bwMode="auto">
            <a:xfrm>
              <a:off x="2479675" y="5726113"/>
              <a:ext cx="28575"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0"/>
            <p:cNvSpPr>
              <a:spLocks noEditPoints="1"/>
            </p:cNvSpPr>
            <p:nvPr/>
          </p:nvSpPr>
          <p:spPr bwMode="auto">
            <a:xfrm>
              <a:off x="2257425" y="5743575"/>
              <a:ext cx="419100" cy="365125"/>
            </a:xfrm>
            <a:custGeom>
              <a:avLst/>
              <a:gdLst>
                <a:gd name="T0" fmla="*/ 1592 w 1866"/>
                <a:gd name="T1" fmla="*/ 1219 h 1635"/>
                <a:gd name="T2" fmla="*/ 1728 w 1866"/>
                <a:gd name="T3" fmla="*/ 1081 h 1635"/>
                <a:gd name="T4" fmla="*/ 1707 w 1866"/>
                <a:gd name="T5" fmla="*/ 1225 h 1635"/>
                <a:gd name="T6" fmla="*/ 1792 w 1866"/>
                <a:gd name="T7" fmla="*/ 1177 h 1635"/>
                <a:gd name="T8" fmla="*/ 1707 w 1866"/>
                <a:gd name="T9" fmla="*/ 0 h 1635"/>
                <a:gd name="T10" fmla="*/ 1728 w 1866"/>
                <a:gd name="T11" fmla="*/ 121 h 1635"/>
                <a:gd name="T12" fmla="*/ 1663 w 1866"/>
                <a:gd name="T13" fmla="*/ 1017 h 1635"/>
                <a:gd name="T14" fmla="*/ 1248 w 1866"/>
                <a:gd name="T15" fmla="*/ 569 h 1635"/>
                <a:gd name="T16" fmla="*/ 1013 w 1866"/>
                <a:gd name="T17" fmla="*/ 723 h 1635"/>
                <a:gd name="T18" fmla="*/ 1482 w 1866"/>
                <a:gd name="T19" fmla="*/ 1247 h 1635"/>
                <a:gd name="T20" fmla="*/ 962 w 1866"/>
                <a:gd name="T21" fmla="*/ 780 h 1635"/>
                <a:gd name="T22" fmla="*/ 832 w 1866"/>
                <a:gd name="T23" fmla="*/ 985 h 1635"/>
                <a:gd name="T24" fmla="*/ 64 w 1866"/>
                <a:gd name="T25" fmla="*/ 1017 h 1635"/>
                <a:gd name="T26" fmla="*/ 107 w 1866"/>
                <a:gd name="T27" fmla="*/ 61 h 1635"/>
                <a:gd name="T28" fmla="*/ 0 w 1866"/>
                <a:gd name="T29" fmla="*/ 121 h 1635"/>
                <a:gd name="T30" fmla="*/ 128 w 1866"/>
                <a:gd name="T31" fmla="*/ 1305 h 1635"/>
                <a:gd name="T32" fmla="*/ 616 w 1866"/>
                <a:gd name="T33" fmla="*/ 1561 h 1635"/>
                <a:gd name="T34" fmla="*/ 544 w 1866"/>
                <a:gd name="T35" fmla="*/ 1625 h 1635"/>
                <a:gd name="T36" fmla="*/ 1248 w 1866"/>
                <a:gd name="T37" fmla="*/ 1561 h 1635"/>
                <a:gd name="T38" fmla="*/ 1144 w 1866"/>
                <a:gd name="T39" fmla="*/ 1456 h 1635"/>
                <a:gd name="T40" fmla="*/ 1109 w 1866"/>
                <a:gd name="T41" fmla="*/ 1561 h 1635"/>
                <a:gd name="T42" fmla="*/ 760 w 1866"/>
                <a:gd name="T43" fmla="*/ 1305 h 1635"/>
                <a:gd name="T44" fmla="*/ 1442 w 1866"/>
                <a:gd name="T45" fmla="*/ 1353 h 1635"/>
                <a:gd name="T46" fmla="*/ 1827 w 1866"/>
                <a:gd name="T47" fmla="*/ 1596 h 1635"/>
                <a:gd name="T48" fmla="*/ 64 w 1866"/>
                <a:gd name="T49" fmla="*/ 1177 h 1635"/>
                <a:gd name="T50" fmla="*/ 843 w 1866"/>
                <a:gd name="T51" fmla="*/ 1081 h 1635"/>
                <a:gd name="T52" fmla="*/ 128 w 1866"/>
                <a:gd name="T53" fmla="*/ 1241 h 1635"/>
                <a:gd name="T54" fmla="*/ 1551 w 1866"/>
                <a:gd name="T55" fmla="*/ 1269 h 1635"/>
                <a:gd name="T56" fmla="*/ 1536 w 1866"/>
                <a:gd name="T57" fmla="*/ 1356 h 1635"/>
                <a:gd name="T58" fmla="*/ 1551 w 1866"/>
                <a:gd name="T59" fmla="*/ 1269 h 1635"/>
                <a:gd name="T60" fmla="*/ 1731 w 1866"/>
                <a:gd name="T61" fmla="*/ 1550 h 1635"/>
                <a:gd name="T62" fmla="*/ 1632 w 1866"/>
                <a:gd name="T63" fmla="*/ 1350 h 1635"/>
                <a:gd name="T64" fmla="*/ 1781 w 1866"/>
                <a:gd name="T65" fmla="*/ 1550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66" h="1635">
                  <a:moveTo>
                    <a:pt x="1827" y="1454"/>
                  </a:moveTo>
                  <a:cubicBezTo>
                    <a:pt x="1592" y="1219"/>
                    <a:pt x="1592" y="1219"/>
                    <a:pt x="1592" y="1219"/>
                  </a:cubicBezTo>
                  <a:cubicBezTo>
                    <a:pt x="1620" y="1177"/>
                    <a:pt x="1641" y="1130"/>
                    <a:pt x="1653" y="1081"/>
                  </a:cubicBezTo>
                  <a:cubicBezTo>
                    <a:pt x="1728" y="1081"/>
                    <a:pt x="1728" y="1081"/>
                    <a:pt x="1728" y="1081"/>
                  </a:cubicBezTo>
                  <a:cubicBezTo>
                    <a:pt x="1728" y="1177"/>
                    <a:pt x="1728" y="1177"/>
                    <a:pt x="1728" y="1177"/>
                  </a:cubicBezTo>
                  <a:cubicBezTo>
                    <a:pt x="1728" y="1195"/>
                    <a:pt x="1720" y="1213"/>
                    <a:pt x="1707" y="1225"/>
                  </a:cubicBezTo>
                  <a:cubicBezTo>
                    <a:pt x="1749" y="1272"/>
                    <a:pt x="1749" y="1272"/>
                    <a:pt x="1749" y="1272"/>
                  </a:cubicBezTo>
                  <a:cubicBezTo>
                    <a:pt x="1776" y="1248"/>
                    <a:pt x="1792" y="1213"/>
                    <a:pt x="1792" y="1177"/>
                  </a:cubicBezTo>
                  <a:cubicBezTo>
                    <a:pt x="1792" y="121"/>
                    <a:pt x="1792" y="121"/>
                    <a:pt x="1792" y="121"/>
                  </a:cubicBezTo>
                  <a:cubicBezTo>
                    <a:pt x="1792" y="67"/>
                    <a:pt x="1758" y="18"/>
                    <a:pt x="1707" y="0"/>
                  </a:cubicBezTo>
                  <a:cubicBezTo>
                    <a:pt x="1685" y="61"/>
                    <a:pt x="1685" y="61"/>
                    <a:pt x="1685" y="61"/>
                  </a:cubicBezTo>
                  <a:cubicBezTo>
                    <a:pt x="1711" y="70"/>
                    <a:pt x="1728" y="94"/>
                    <a:pt x="1728" y="121"/>
                  </a:cubicBezTo>
                  <a:cubicBezTo>
                    <a:pt x="1728" y="1017"/>
                    <a:pt x="1728" y="1017"/>
                    <a:pt x="1728" y="1017"/>
                  </a:cubicBezTo>
                  <a:cubicBezTo>
                    <a:pt x="1663" y="1017"/>
                    <a:pt x="1663" y="1017"/>
                    <a:pt x="1663" y="1017"/>
                  </a:cubicBezTo>
                  <a:cubicBezTo>
                    <a:pt x="1664" y="1006"/>
                    <a:pt x="1664" y="996"/>
                    <a:pt x="1664" y="985"/>
                  </a:cubicBezTo>
                  <a:cubicBezTo>
                    <a:pt x="1664" y="755"/>
                    <a:pt x="1478" y="569"/>
                    <a:pt x="1248" y="569"/>
                  </a:cubicBezTo>
                  <a:cubicBezTo>
                    <a:pt x="1146" y="569"/>
                    <a:pt x="1047" y="607"/>
                    <a:pt x="971" y="675"/>
                  </a:cubicBezTo>
                  <a:cubicBezTo>
                    <a:pt x="1013" y="723"/>
                    <a:pt x="1013" y="723"/>
                    <a:pt x="1013" y="723"/>
                  </a:cubicBezTo>
                  <a:cubicBezTo>
                    <a:pt x="1158" y="593"/>
                    <a:pt x="1381" y="606"/>
                    <a:pt x="1510" y="751"/>
                  </a:cubicBezTo>
                  <a:cubicBezTo>
                    <a:pt x="1639" y="895"/>
                    <a:pt x="1627" y="1118"/>
                    <a:pt x="1482" y="1247"/>
                  </a:cubicBezTo>
                  <a:cubicBezTo>
                    <a:pt x="1337" y="1377"/>
                    <a:pt x="1115" y="1364"/>
                    <a:pt x="985" y="1219"/>
                  </a:cubicBezTo>
                  <a:cubicBezTo>
                    <a:pt x="876" y="1096"/>
                    <a:pt x="866" y="914"/>
                    <a:pt x="962" y="780"/>
                  </a:cubicBezTo>
                  <a:cubicBezTo>
                    <a:pt x="910" y="742"/>
                    <a:pt x="910" y="742"/>
                    <a:pt x="910" y="742"/>
                  </a:cubicBezTo>
                  <a:cubicBezTo>
                    <a:pt x="859" y="813"/>
                    <a:pt x="832" y="898"/>
                    <a:pt x="832" y="985"/>
                  </a:cubicBezTo>
                  <a:cubicBezTo>
                    <a:pt x="832" y="996"/>
                    <a:pt x="832" y="1006"/>
                    <a:pt x="833" y="1017"/>
                  </a:cubicBezTo>
                  <a:cubicBezTo>
                    <a:pt x="64" y="1017"/>
                    <a:pt x="64" y="1017"/>
                    <a:pt x="64" y="1017"/>
                  </a:cubicBezTo>
                  <a:cubicBezTo>
                    <a:pt x="64" y="121"/>
                    <a:pt x="64" y="121"/>
                    <a:pt x="64" y="121"/>
                  </a:cubicBezTo>
                  <a:cubicBezTo>
                    <a:pt x="64" y="94"/>
                    <a:pt x="81" y="70"/>
                    <a:pt x="107" y="61"/>
                  </a:cubicBezTo>
                  <a:cubicBezTo>
                    <a:pt x="85" y="0"/>
                    <a:pt x="85" y="0"/>
                    <a:pt x="85" y="0"/>
                  </a:cubicBezTo>
                  <a:cubicBezTo>
                    <a:pt x="34" y="18"/>
                    <a:pt x="0" y="67"/>
                    <a:pt x="0" y="121"/>
                  </a:cubicBezTo>
                  <a:cubicBezTo>
                    <a:pt x="0" y="1177"/>
                    <a:pt x="0" y="1177"/>
                    <a:pt x="0" y="1177"/>
                  </a:cubicBezTo>
                  <a:cubicBezTo>
                    <a:pt x="0" y="1248"/>
                    <a:pt x="57" y="1305"/>
                    <a:pt x="128" y="1305"/>
                  </a:cubicBezTo>
                  <a:cubicBezTo>
                    <a:pt x="693" y="1305"/>
                    <a:pt x="693" y="1305"/>
                    <a:pt x="693" y="1305"/>
                  </a:cubicBezTo>
                  <a:cubicBezTo>
                    <a:pt x="616" y="1561"/>
                    <a:pt x="616" y="1561"/>
                    <a:pt x="616" y="1561"/>
                  </a:cubicBezTo>
                  <a:cubicBezTo>
                    <a:pt x="544" y="1561"/>
                    <a:pt x="544" y="1561"/>
                    <a:pt x="544" y="1561"/>
                  </a:cubicBezTo>
                  <a:cubicBezTo>
                    <a:pt x="544" y="1625"/>
                    <a:pt x="544" y="1625"/>
                    <a:pt x="544" y="1625"/>
                  </a:cubicBezTo>
                  <a:cubicBezTo>
                    <a:pt x="1248" y="1625"/>
                    <a:pt x="1248" y="1625"/>
                    <a:pt x="1248" y="1625"/>
                  </a:cubicBezTo>
                  <a:cubicBezTo>
                    <a:pt x="1248" y="1561"/>
                    <a:pt x="1248" y="1561"/>
                    <a:pt x="1248" y="1561"/>
                  </a:cubicBezTo>
                  <a:cubicBezTo>
                    <a:pt x="1176" y="1561"/>
                    <a:pt x="1176" y="1561"/>
                    <a:pt x="1176" y="1561"/>
                  </a:cubicBezTo>
                  <a:cubicBezTo>
                    <a:pt x="1144" y="1456"/>
                    <a:pt x="1144" y="1456"/>
                    <a:pt x="1144" y="1456"/>
                  </a:cubicBezTo>
                  <a:cubicBezTo>
                    <a:pt x="1083" y="1474"/>
                    <a:pt x="1083" y="1474"/>
                    <a:pt x="1083" y="1474"/>
                  </a:cubicBezTo>
                  <a:cubicBezTo>
                    <a:pt x="1109" y="1561"/>
                    <a:pt x="1109" y="1561"/>
                    <a:pt x="1109" y="1561"/>
                  </a:cubicBezTo>
                  <a:cubicBezTo>
                    <a:pt x="683" y="1561"/>
                    <a:pt x="683" y="1561"/>
                    <a:pt x="683" y="1561"/>
                  </a:cubicBezTo>
                  <a:cubicBezTo>
                    <a:pt x="760" y="1305"/>
                    <a:pt x="760" y="1305"/>
                    <a:pt x="760" y="1305"/>
                  </a:cubicBezTo>
                  <a:cubicBezTo>
                    <a:pt x="982" y="1305"/>
                    <a:pt x="982" y="1305"/>
                    <a:pt x="982" y="1305"/>
                  </a:cubicBezTo>
                  <a:cubicBezTo>
                    <a:pt x="1112" y="1413"/>
                    <a:pt x="1294" y="1432"/>
                    <a:pt x="1442" y="1353"/>
                  </a:cubicBezTo>
                  <a:cubicBezTo>
                    <a:pt x="1685" y="1596"/>
                    <a:pt x="1685" y="1596"/>
                    <a:pt x="1685" y="1596"/>
                  </a:cubicBezTo>
                  <a:cubicBezTo>
                    <a:pt x="1724" y="1635"/>
                    <a:pt x="1788" y="1635"/>
                    <a:pt x="1827" y="1596"/>
                  </a:cubicBezTo>
                  <a:cubicBezTo>
                    <a:pt x="1866" y="1557"/>
                    <a:pt x="1866" y="1493"/>
                    <a:pt x="1827" y="1454"/>
                  </a:cubicBezTo>
                  <a:close/>
                  <a:moveTo>
                    <a:pt x="64" y="1177"/>
                  </a:moveTo>
                  <a:cubicBezTo>
                    <a:pt x="64" y="1081"/>
                    <a:pt x="64" y="1081"/>
                    <a:pt x="64" y="1081"/>
                  </a:cubicBezTo>
                  <a:cubicBezTo>
                    <a:pt x="843" y="1081"/>
                    <a:pt x="843" y="1081"/>
                    <a:pt x="843" y="1081"/>
                  </a:cubicBezTo>
                  <a:cubicBezTo>
                    <a:pt x="857" y="1139"/>
                    <a:pt x="883" y="1194"/>
                    <a:pt x="920" y="1241"/>
                  </a:cubicBezTo>
                  <a:cubicBezTo>
                    <a:pt x="128" y="1241"/>
                    <a:pt x="128" y="1241"/>
                    <a:pt x="128" y="1241"/>
                  </a:cubicBezTo>
                  <a:cubicBezTo>
                    <a:pt x="93" y="1241"/>
                    <a:pt x="64" y="1212"/>
                    <a:pt x="64" y="1177"/>
                  </a:cubicBezTo>
                  <a:close/>
                  <a:moveTo>
                    <a:pt x="1551" y="1269"/>
                  </a:moveTo>
                  <a:cubicBezTo>
                    <a:pt x="1587" y="1305"/>
                    <a:pt x="1587" y="1305"/>
                    <a:pt x="1587" y="1305"/>
                  </a:cubicBezTo>
                  <a:cubicBezTo>
                    <a:pt x="1536" y="1356"/>
                    <a:pt x="1536" y="1356"/>
                    <a:pt x="1536" y="1356"/>
                  </a:cubicBezTo>
                  <a:cubicBezTo>
                    <a:pt x="1498" y="1317"/>
                    <a:pt x="1498" y="1317"/>
                    <a:pt x="1498" y="1317"/>
                  </a:cubicBezTo>
                  <a:cubicBezTo>
                    <a:pt x="1517" y="1303"/>
                    <a:pt x="1535" y="1287"/>
                    <a:pt x="1551" y="1269"/>
                  </a:cubicBezTo>
                  <a:close/>
                  <a:moveTo>
                    <a:pt x="1756" y="1561"/>
                  </a:moveTo>
                  <a:cubicBezTo>
                    <a:pt x="1747" y="1561"/>
                    <a:pt x="1737" y="1557"/>
                    <a:pt x="1731" y="1550"/>
                  </a:cubicBezTo>
                  <a:cubicBezTo>
                    <a:pt x="1581" y="1401"/>
                    <a:pt x="1581" y="1401"/>
                    <a:pt x="1581" y="1401"/>
                  </a:cubicBezTo>
                  <a:cubicBezTo>
                    <a:pt x="1632" y="1350"/>
                    <a:pt x="1632" y="1350"/>
                    <a:pt x="1632" y="1350"/>
                  </a:cubicBezTo>
                  <a:cubicBezTo>
                    <a:pt x="1781" y="1500"/>
                    <a:pt x="1781" y="1500"/>
                    <a:pt x="1781" y="1500"/>
                  </a:cubicBezTo>
                  <a:cubicBezTo>
                    <a:pt x="1796" y="1514"/>
                    <a:pt x="1796" y="1536"/>
                    <a:pt x="1781" y="1550"/>
                  </a:cubicBezTo>
                  <a:cubicBezTo>
                    <a:pt x="1775" y="1557"/>
                    <a:pt x="1766" y="1561"/>
                    <a:pt x="1756" y="15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1"/>
            <p:cNvSpPr>
              <a:spLocks noEditPoints="1"/>
            </p:cNvSpPr>
            <p:nvPr/>
          </p:nvSpPr>
          <p:spPr bwMode="auto">
            <a:xfrm>
              <a:off x="2473325" y="5899150"/>
              <a:ext cx="128588" cy="128588"/>
            </a:xfrm>
            <a:custGeom>
              <a:avLst/>
              <a:gdLst>
                <a:gd name="T0" fmla="*/ 288 w 576"/>
                <a:gd name="T1" fmla="*/ 576 h 576"/>
                <a:gd name="T2" fmla="*/ 576 w 576"/>
                <a:gd name="T3" fmla="*/ 288 h 576"/>
                <a:gd name="T4" fmla="*/ 288 w 576"/>
                <a:gd name="T5" fmla="*/ 0 h 576"/>
                <a:gd name="T6" fmla="*/ 0 w 576"/>
                <a:gd name="T7" fmla="*/ 288 h 576"/>
                <a:gd name="T8" fmla="*/ 288 w 576"/>
                <a:gd name="T9" fmla="*/ 576 h 576"/>
                <a:gd name="T10" fmla="*/ 288 w 576"/>
                <a:gd name="T11" fmla="*/ 64 h 576"/>
                <a:gd name="T12" fmla="*/ 512 w 576"/>
                <a:gd name="T13" fmla="*/ 288 h 576"/>
                <a:gd name="T14" fmla="*/ 288 w 576"/>
                <a:gd name="T15" fmla="*/ 512 h 576"/>
                <a:gd name="T16" fmla="*/ 64 w 576"/>
                <a:gd name="T17" fmla="*/ 288 h 576"/>
                <a:gd name="T18" fmla="*/ 288 w 576"/>
                <a:gd name="T19" fmla="*/ 6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576">
                  <a:moveTo>
                    <a:pt x="288" y="576"/>
                  </a:moveTo>
                  <a:cubicBezTo>
                    <a:pt x="447" y="576"/>
                    <a:pt x="576" y="447"/>
                    <a:pt x="576" y="288"/>
                  </a:cubicBezTo>
                  <a:cubicBezTo>
                    <a:pt x="576" y="129"/>
                    <a:pt x="447" y="0"/>
                    <a:pt x="288" y="0"/>
                  </a:cubicBezTo>
                  <a:cubicBezTo>
                    <a:pt x="129" y="0"/>
                    <a:pt x="0" y="129"/>
                    <a:pt x="0" y="288"/>
                  </a:cubicBezTo>
                  <a:cubicBezTo>
                    <a:pt x="0" y="447"/>
                    <a:pt x="129" y="576"/>
                    <a:pt x="288" y="576"/>
                  </a:cubicBezTo>
                  <a:close/>
                  <a:moveTo>
                    <a:pt x="288" y="64"/>
                  </a:moveTo>
                  <a:cubicBezTo>
                    <a:pt x="412" y="64"/>
                    <a:pt x="512" y="164"/>
                    <a:pt x="512" y="288"/>
                  </a:cubicBezTo>
                  <a:cubicBezTo>
                    <a:pt x="512" y="412"/>
                    <a:pt x="412" y="512"/>
                    <a:pt x="288" y="512"/>
                  </a:cubicBezTo>
                  <a:cubicBezTo>
                    <a:pt x="164" y="512"/>
                    <a:pt x="64" y="412"/>
                    <a:pt x="64" y="288"/>
                  </a:cubicBezTo>
                  <a:cubicBezTo>
                    <a:pt x="64" y="164"/>
                    <a:pt x="164" y="64"/>
                    <a:pt x="28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7" name="Group 66"/>
          <p:cNvGrpSpPr/>
          <p:nvPr/>
        </p:nvGrpSpPr>
        <p:grpSpPr>
          <a:xfrm>
            <a:off x="10825617" y="2533973"/>
            <a:ext cx="357570" cy="324620"/>
            <a:chOff x="2570163" y="6900863"/>
            <a:chExt cx="465137" cy="422275"/>
          </a:xfrm>
          <a:solidFill>
            <a:srgbClr val="01257B"/>
          </a:solidFill>
        </p:grpSpPr>
        <p:sp>
          <p:nvSpPr>
            <p:cNvPr id="68" name="Freeform 19"/>
            <p:cNvSpPr>
              <a:spLocks noEditPoints="1"/>
            </p:cNvSpPr>
            <p:nvPr/>
          </p:nvSpPr>
          <p:spPr bwMode="auto">
            <a:xfrm>
              <a:off x="2570163" y="6900863"/>
              <a:ext cx="465137" cy="422275"/>
            </a:xfrm>
            <a:custGeom>
              <a:avLst/>
              <a:gdLst>
                <a:gd name="T0" fmla="*/ 1884 w 2048"/>
                <a:gd name="T1" fmla="*/ 706 h 1860"/>
                <a:gd name="T2" fmla="*/ 194 w 2048"/>
                <a:gd name="T3" fmla="*/ 1550 h 1860"/>
                <a:gd name="T4" fmla="*/ 930 w 2048"/>
                <a:gd name="T5" fmla="*/ 520 h 1860"/>
                <a:gd name="T6" fmla="*/ 254 w 2048"/>
                <a:gd name="T7" fmla="*/ 550 h 1860"/>
                <a:gd name="T8" fmla="*/ 807 w 2048"/>
                <a:gd name="T9" fmla="*/ 580 h 1860"/>
                <a:gd name="T10" fmla="*/ 675 w 2048"/>
                <a:gd name="T11" fmla="*/ 649 h 1860"/>
                <a:gd name="T12" fmla="*/ 630 w 2048"/>
                <a:gd name="T13" fmla="*/ 859 h 1860"/>
                <a:gd name="T14" fmla="*/ 597 w 2048"/>
                <a:gd name="T15" fmla="*/ 1095 h 1860"/>
                <a:gd name="T16" fmla="*/ 796 w 2048"/>
                <a:gd name="T17" fmla="*/ 1144 h 1860"/>
                <a:gd name="T18" fmla="*/ 1009 w 2048"/>
                <a:gd name="T19" fmla="*/ 1144 h 1860"/>
                <a:gd name="T20" fmla="*/ 1208 w 2048"/>
                <a:gd name="T21" fmla="*/ 1095 h 1860"/>
                <a:gd name="T22" fmla="*/ 1175 w 2048"/>
                <a:gd name="T23" fmla="*/ 859 h 1860"/>
                <a:gd name="T24" fmla="*/ 1130 w 2048"/>
                <a:gd name="T25" fmla="*/ 649 h 1860"/>
                <a:gd name="T26" fmla="*/ 999 w 2048"/>
                <a:gd name="T27" fmla="*/ 580 h 1860"/>
                <a:gd name="T28" fmla="*/ 1262 w 2048"/>
                <a:gd name="T29" fmla="*/ 618 h 1860"/>
                <a:gd name="T30" fmla="*/ 1467 w 2048"/>
                <a:gd name="T31" fmla="*/ 684 h 1860"/>
                <a:gd name="T32" fmla="*/ 1601 w 2048"/>
                <a:gd name="T33" fmla="*/ 607 h 1860"/>
                <a:gd name="T34" fmla="*/ 314 w 2048"/>
                <a:gd name="T35" fmla="*/ 1313 h 1860"/>
                <a:gd name="T36" fmla="*/ 1764 w 2048"/>
                <a:gd name="T37" fmla="*/ 1540 h 1860"/>
                <a:gd name="T38" fmla="*/ 1710 w 2048"/>
                <a:gd name="T39" fmla="*/ 520 h 1860"/>
                <a:gd name="T40" fmla="*/ 1884 w 2048"/>
                <a:gd name="T41" fmla="*/ 639 h 1860"/>
                <a:gd name="T42" fmla="*/ 1645 w 2048"/>
                <a:gd name="T43" fmla="*/ 397 h 1860"/>
                <a:gd name="T44" fmla="*/ 1679 w 2048"/>
                <a:gd name="T45" fmla="*/ 160 h 1860"/>
                <a:gd name="T46" fmla="*/ 1480 w 2048"/>
                <a:gd name="T47" fmla="*/ 112 h 1860"/>
                <a:gd name="T48" fmla="*/ 1266 w 2048"/>
                <a:gd name="T49" fmla="*/ 112 h 1860"/>
                <a:gd name="T50" fmla="*/ 1067 w 2048"/>
                <a:gd name="T51" fmla="*/ 160 h 1860"/>
                <a:gd name="T52" fmla="*/ 1101 w 2048"/>
                <a:gd name="T53" fmla="*/ 397 h 1860"/>
                <a:gd name="T54" fmla="*/ 146 w 2048"/>
                <a:gd name="T55" fmla="*/ 1600 h 1860"/>
                <a:gd name="T56" fmla="*/ 1535 w 2048"/>
                <a:gd name="T57" fmla="*/ 1860 h 1860"/>
                <a:gd name="T58" fmla="*/ 60 w 2048"/>
                <a:gd name="T59" fmla="*/ 1660 h 1860"/>
                <a:gd name="T60" fmla="*/ 1238 w 2048"/>
                <a:gd name="T61" fmla="*/ 1678 h 1860"/>
                <a:gd name="T62" fmla="*/ 1665 w 2048"/>
                <a:gd name="T63" fmla="*/ 1800 h 1860"/>
                <a:gd name="T64" fmla="*/ 2048 w 2048"/>
                <a:gd name="T65" fmla="*/ 1646 h 1860"/>
                <a:gd name="T66" fmla="*/ 1034 w 2048"/>
                <a:gd name="T67" fmla="*/ 719 h 1860"/>
                <a:gd name="T68" fmla="*/ 1182 w 2048"/>
                <a:gd name="T69" fmla="*/ 768 h 1860"/>
                <a:gd name="T70" fmla="*/ 1182 w 2048"/>
                <a:gd name="T71" fmla="*/ 1008 h 1860"/>
                <a:gd name="T72" fmla="*/ 1034 w 2048"/>
                <a:gd name="T73" fmla="*/ 1057 h 1860"/>
                <a:gd name="T74" fmla="*/ 930 w 2048"/>
                <a:gd name="T75" fmla="*/ 1196 h 1860"/>
                <a:gd name="T76" fmla="*/ 771 w 2048"/>
                <a:gd name="T77" fmla="*/ 1057 h 1860"/>
                <a:gd name="T78" fmla="*/ 622 w 2048"/>
                <a:gd name="T79" fmla="*/ 1018 h 1860"/>
                <a:gd name="T80" fmla="*/ 664 w 2048"/>
                <a:gd name="T81" fmla="*/ 805 h 1860"/>
                <a:gd name="T82" fmla="*/ 711 w 2048"/>
                <a:gd name="T83" fmla="*/ 723 h 1860"/>
                <a:gd name="T84" fmla="*/ 875 w 2048"/>
                <a:gd name="T85" fmla="*/ 580 h 1860"/>
                <a:gd name="T86" fmla="*/ 1119 w 2048"/>
                <a:gd name="T87" fmla="*/ 190 h 1860"/>
                <a:gd name="T88" fmla="*/ 1326 w 2048"/>
                <a:gd name="T89" fmla="*/ 120 h 1860"/>
                <a:gd name="T90" fmla="*/ 1420 w 2048"/>
                <a:gd name="T91" fmla="*/ 120 h 1860"/>
                <a:gd name="T92" fmla="*/ 1627 w 2048"/>
                <a:gd name="T93" fmla="*/ 190 h 1860"/>
                <a:gd name="T94" fmla="*/ 1585 w 2048"/>
                <a:gd name="T95" fmla="*/ 397 h 1860"/>
                <a:gd name="T96" fmla="*/ 1617 w 2048"/>
                <a:gd name="T97" fmla="*/ 549 h 1860"/>
                <a:gd name="T98" fmla="*/ 1420 w 2048"/>
                <a:gd name="T99" fmla="*/ 615 h 1860"/>
                <a:gd name="T100" fmla="*/ 1326 w 2048"/>
                <a:gd name="T101" fmla="*/ 615 h 1860"/>
                <a:gd name="T102" fmla="*/ 1129 w 2048"/>
                <a:gd name="T103" fmla="*/ 549 h 1860"/>
                <a:gd name="T104" fmla="*/ 1094 w 2048"/>
                <a:gd name="T105" fmla="*/ 488 h 1860"/>
                <a:gd name="T106" fmla="*/ 1094 w 2048"/>
                <a:gd name="T107" fmla="*/ 248 h 1860"/>
                <a:gd name="T108" fmla="*/ 870 w 2048"/>
                <a:gd name="T109" fmla="*/ 1660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48" h="1860">
                  <a:moveTo>
                    <a:pt x="2002" y="1600"/>
                  </a:moveTo>
                  <a:cubicBezTo>
                    <a:pt x="1902" y="1600"/>
                    <a:pt x="1902" y="1600"/>
                    <a:pt x="1902" y="1600"/>
                  </a:cubicBezTo>
                  <a:cubicBezTo>
                    <a:pt x="1910" y="1585"/>
                    <a:pt x="1914" y="1568"/>
                    <a:pt x="1914" y="1550"/>
                  </a:cubicBezTo>
                  <a:cubicBezTo>
                    <a:pt x="1914" y="736"/>
                    <a:pt x="1914" y="736"/>
                    <a:pt x="1914" y="736"/>
                  </a:cubicBezTo>
                  <a:cubicBezTo>
                    <a:pt x="1914" y="719"/>
                    <a:pt x="1901" y="706"/>
                    <a:pt x="1884" y="706"/>
                  </a:cubicBezTo>
                  <a:cubicBezTo>
                    <a:pt x="1867" y="706"/>
                    <a:pt x="1854" y="719"/>
                    <a:pt x="1854" y="736"/>
                  </a:cubicBezTo>
                  <a:cubicBezTo>
                    <a:pt x="1854" y="1550"/>
                    <a:pt x="1854" y="1550"/>
                    <a:pt x="1854" y="1550"/>
                  </a:cubicBezTo>
                  <a:cubicBezTo>
                    <a:pt x="1854" y="1578"/>
                    <a:pt x="1832" y="1600"/>
                    <a:pt x="1804" y="1600"/>
                  </a:cubicBezTo>
                  <a:cubicBezTo>
                    <a:pt x="244" y="1600"/>
                    <a:pt x="244" y="1600"/>
                    <a:pt x="244" y="1600"/>
                  </a:cubicBezTo>
                  <a:cubicBezTo>
                    <a:pt x="216" y="1600"/>
                    <a:pt x="194" y="1578"/>
                    <a:pt x="194" y="1550"/>
                  </a:cubicBezTo>
                  <a:cubicBezTo>
                    <a:pt x="194" y="510"/>
                    <a:pt x="194" y="510"/>
                    <a:pt x="194" y="510"/>
                  </a:cubicBezTo>
                  <a:cubicBezTo>
                    <a:pt x="194" y="482"/>
                    <a:pt x="216" y="460"/>
                    <a:pt x="244" y="460"/>
                  </a:cubicBezTo>
                  <a:cubicBezTo>
                    <a:pt x="1040" y="460"/>
                    <a:pt x="1040" y="460"/>
                    <a:pt x="1040" y="460"/>
                  </a:cubicBezTo>
                  <a:cubicBezTo>
                    <a:pt x="1030" y="478"/>
                    <a:pt x="1028" y="500"/>
                    <a:pt x="1036" y="520"/>
                  </a:cubicBezTo>
                  <a:cubicBezTo>
                    <a:pt x="930" y="520"/>
                    <a:pt x="930" y="520"/>
                    <a:pt x="930" y="520"/>
                  </a:cubicBezTo>
                  <a:cubicBezTo>
                    <a:pt x="930" y="520"/>
                    <a:pt x="930" y="520"/>
                    <a:pt x="930" y="520"/>
                  </a:cubicBezTo>
                  <a:cubicBezTo>
                    <a:pt x="875" y="520"/>
                    <a:pt x="875" y="520"/>
                    <a:pt x="875" y="520"/>
                  </a:cubicBezTo>
                  <a:cubicBezTo>
                    <a:pt x="875" y="520"/>
                    <a:pt x="875" y="520"/>
                    <a:pt x="875" y="520"/>
                  </a:cubicBezTo>
                  <a:cubicBezTo>
                    <a:pt x="284" y="520"/>
                    <a:pt x="284" y="520"/>
                    <a:pt x="284" y="520"/>
                  </a:cubicBezTo>
                  <a:cubicBezTo>
                    <a:pt x="267" y="520"/>
                    <a:pt x="254" y="533"/>
                    <a:pt x="254" y="550"/>
                  </a:cubicBezTo>
                  <a:cubicBezTo>
                    <a:pt x="254" y="1184"/>
                    <a:pt x="254" y="1184"/>
                    <a:pt x="254" y="1184"/>
                  </a:cubicBezTo>
                  <a:cubicBezTo>
                    <a:pt x="254" y="1200"/>
                    <a:pt x="267" y="1214"/>
                    <a:pt x="284" y="1214"/>
                  </a:cubicBezTo>
                  <a:cubicBezTo>
                    <a:pt x="301" y="1214"/>
                    <a:pt x="314" y="1200"/>
                    <a:pt x="314" y="1184"/>
                  </a:cubicBezTo>
                  <a:cubicBezTo>
                    <a:pt x="314" y="580"/>
                    <a:pt x="314" y="580"/>
                    <a:pt x="314" y="580"/>
                  </a:cubicBezTo>
                  <a:cubicBezTo>
                    <a:pt x="807" y="580"/>
                    <a:pt x="807" y="580"/>
                    <a:pt x="807" y="580"/>
                  </a:cubicBezTo>
                  <a:cubicBezTo>
                    <a:pt x="803" y="596"/>
                    <a:pt x="798" y="616"/>
                    <a:pt x="796" y="632"/>
                  </a:cubicBezTo>
                  <a:cubicBezTo>
                    <a:pt x="795" y="634"/>
                    <a:pt x="794" y="637"/>
                    <a:pt x="792" y="638"/>
                  </a:cubicBezTo>
                  <a:cubicBezTo>
                    <a:pt x="741" y="667"/>
                    <a:pt x="741" y="667"/>
                    <a:pt x="741" y="667"/>
                  </a:cubicBezTo>
                  <a:cubicBezTo>
                    <a:pt x="739" y="668"/>
                    <a:pt x="736" y="668"/>
                    <a:pt x="734" y="667"/>
                  </a:cubicBezTo>
                  <a:cubicBezTo>
                    <a:pt x="717" y="661"/>
                    <a:pt x="692" y="653"/>
                    <a:pt x="675" y="649"/>
                  </a:cubicBezTo>
                  <a:cubicBezTo>
                    <a:pt x="645" y="640"/>
                    <a:pt x="613" y="653"/>
                    <a:pt x="597" y="680"/>
                  </a:cubicBezTo>
                  <a:cubicBezTo>
                    <a:pt x="570" y="727"/>
                    <a:pt x="570" y="727"/>
                    <a:pt x="570" y="727"/>
                  </a:cubicBezTo>
                  <a:cubicBezTo>
                    <a:pt x="554" y="754"/>
                    <a:pt x="559" y="789"/>
                    <a:pt x="581" y="811"/>
                  </a:cubicBezTo>
                  <a:cubicBezTo>
                    <a:pt x="594" y="823"/>
                    <a:pt x="613" y="841"/>
                    <a:pt x="627" y="852"/>
                  </a:cubicBezTo>
                  <a:cubicBezTo>
                    <a:pt x="629" y="854"/>
                    <a:pt x="630" y="856"/>
                    <a:pt x="630" y="859"/>
                  </a:cubicBezTo>
                  <a:cubicBezTo>
                    <a:pt x="630" y="917"/>
                    <a:pt x="630" y="917"/>
                    <a:pt x="630" y="917"/>
                  </a:cubicBezTo>
                  <a:cubicBezTo>
                    <a:pt x="630" y="919"/>
                    <a:pt x="629" y="922"/>
                    <a:pt x="627" y="923"/>
                  </a:cubicBezTo>
                  <a:cubicBezTo>
                    <a:pt x="613" y="935"/>
                    <a:pt x="594" y="952"/>
                    <a:pt x="581" y="965"/>
                  </a:cubicBezTo>
                  <a:cubicBezTo>
                    <a:pt x="559" y="987"/>
                    <a:pt x="554" y="1021"/>
                    <a:pt x="570" y="1048"/>
                  </a:cubicBezTo>
                  <a:cubicBezTo>
                    <a:pt x="597" y="1095"/>
                    <a:pt x="597" y="1095"/>
                    <a:pt x="597" y="1095"/>
                  </a:cubicBezTo>
                  <a:cubicBezTo>
                    <a:pt x="613" y="1122"/>
                    <a:pt x="645" y="1135"/>
                    <a:pt x="675" y="1127"/>
                  </a:cubicBezTo>
                  <a:cubicBezTo>
                    <a:pt x="692" y="1122"/>
                    <a:pt x="717" y="1115"/>
                    <a:pt x="734" y="1108"/>
                  </a:cubicBezTo>
                  <a:cubicBezTo>
                    <a:pt x="736" y="1107"/>
                    <a:pt x="739" y="1107"/>
                    <a:pt x="741" y="1109"/>
                  </a:cubicBezTo>
                  <a:cubicBezTo>
                    <a:pt x="792" y="1138"/>
                    <a:pt x="792" y="1138"/>
                    <a:pt x="792" y="1138"/>
                  </a:cubicBezTo>
                  <a:cubicBezTo>
                    <a:pt x="794" y="1139"/>
                    <a:pt x="795" y="1141"/>
                    <a:pt x="796" y="1144"/>
                  </a:cubicBezTo>
                  <a:cubicBezTo>
                    <a:pt x="798" y="1162"/>
                    <a:pt x="804" y="1186"/>
                    <a:pt x="809" y="1204"/>
                  </a:cubicBezTo>
                  <a:cubicBezTo>
                    <a:pt x="817" y="1234"/>
                    <a:pt x="844" y="1256"/>
                    <a:pt x="875" y="1256"/>
                  </a:cubicBezTo>
                  <a:cubicBezTo>
                    <a:pt x="930" y="1256"/>
                    <a:pt x="930" y="1256"/>
                    <a:pt x="930" y="1256"/>
                  </a:cubicBezTo>
                  <a:cubicBezTo>
                    <a:pt x="961" y="1256"/>
                    <a:pt x="989" y="1234"/>
                    <a:pt x="996" y="1204"/>
                  </a:cubicBezTo>
                  <a:cubicBezTo>
                    <a:pt x="1001" y="1186"/>
                    <a:pt x="1007" y="1162"/>
                    <a:pt x="1009" y="1144"/>
                  </a:cubicBezTo>
                  <a:cubicBezTo>
                    <a:pt x="1010" y="1141"/>
                    <a:pt x="1011" y="1139"/>
                    <a:pt x="1014" y="1138"/>
                  </a:cubicBezTo>
                  <a:cubicBezTo>
                    <a:pt x="1064" y="1109"/>
                    <a:pt x="1064" y="1109"/>
                    <a:pt x="1064" y="1109"/>
                  </a:cubicBezTo>
                  <a:cubicBezTo>
                    <a:pt x="1066" y="1107"/>
                    <a:pt x="1069" y="1107"/>
                    <a:pt x="1071" y="1108"/>
                  </a:cubicBezTo>
                  <a:cubicBezTo>
                    <a:pt x="1088" y="1115"/>
                    <a:pt x="1113" y="1122"/>
                    <a:pt x="1130" y="1127"/>
                  </a:cubicBezTo>
                  <a:cubicBezTo>
                    <a:pt x="1160" y="1135"/>
                    <a:pt x="1193" y="1122"/>
                    <a:pt x="1208" y="1095"/>
                  </a:cubicBezTo>
                  <a:cubicBezTo>
                    <a:pt x="1235" y="1048"/>
                    <a:pt x="1235" y="1048"/>
                    <a:pt x="1235" y="1048"/>
                  </a:cubicBezTo>
                  <a:cubicBezTo>
                    <a:pt x="1251" y="1021"/>
                    <a:pt x="1246" y="987"/>
                    <a:pt x="1224" y="965"/>
                  </a:cubicBezTo>
                  <a:cubicBezTo>
                    <a:pt x="1211" y="952"/>
                    <a:pt x="1193" y="935"/>
                    <a:pt x="1178" y="923"/>
                  </a:cubicBezTo>
                  <a:cubicBezTo>
                    <a:pt x="1176" y="922"/>
                    <a:pt x="1175" y="919"/>
                    <a:pt x="1175" y="917"/>
                  </a:cubicBezTo>
                  <a:cubicBezTo>
                    <a:pt x="1175" y="859"/>
                    <a:pt x="1175" y="859"/>
                    <a:pt x="1175" y="859"/>
                  </a:cubicBezTo>
                  <a:cubicBezTo>
                    <a:pt x="1175" y="856"/>
                    <a:pt x="1176" y="854"/>
                    <a:pt x="1178" y="852"/>
                  </a:cubicBezTo>
                  <a:cubicBezTo>
                    <a:pt x="1193" y="841"/>
                    <a:pt x="1211" y="823"/>
                    <a:pt x="1224" y="811"/>
                  </a:cubicBezTo>
                  <a:cubicBezTo>
                    <a:pt x="1246" y="789"/>
                    <a:pt x="1251" y="754"/>
                    <a:pt x="1235" y="727"/>
                  </a:cubicBezTo>
                  <a:cubicBezTo>
                    <a:pt x="1208" y="680"/>
                    <a:pt x="1208" y="680"/>
                    <a:pt x="1208" y="680"/>
                  </a:cubicBezTo>
                  <a:cubicBezTo>
                    <a:pt x="1193" y="653"/>
                    <a:pt x="1160" y="640"/>
                    <a:pt x="1130" y="649"/>
                  </a:cubicBezTo>
                  <a:cubicBezTo>
                    <a:pt x="1113" y="653"/>
                    <a:pt x="1088" y="661"/>
                    <a:pt x="1071" y="667"/>
                  </a:cubicBezTo>
                  <a:cubicBezTo>
                    <a:pt x="1069" y="668"/>
                    <a:pt x="1066" y="668"/>
                    <a:pt x="1064" y="667"/>
                  </a:cubicBezTo>
                  <a:cubicBezTo>
                    <a:pt x="1014" y="638"/>
                    <a:pt x="1014" y="638"/>
                    <a:pt x="1014" y="638"/>
                  </a:cubicBezTo>
                  <a:cubicBezTo>
                    <a:pt x="1011" y="637"/>
                    <a:pt x="1010" y="634"/>
                    <a:pt x="1009" y="632"/>
                  </a:cubicBezTo>
                  <a:cubicBezTo>
                    <a:pt x="1007" y="616"/>
                    <a:pt x="1003" y="596"/>
                    <a:pt x="999" y="580"/>
                  </a:cubicBezTo>
                  <a:cubicBezTo>
                    <a:pt x="1071" y="580"/>
                    <a:pt x="1071" y="580"/>
                    <a:pt x="1071" y="580"/>
                  </a:cubicBezTo>
                  <a:cubicBezTo>
                    <a:pt x="1087" y="604"/>
                    <a:pt x="1117" y="615"/>
                    <a:pt x="1145" y="607"/>
                  </a:cubicBezTo>
                  <a:cubicBezTo>
                    <a:pt x="1163" y="602"/>
                    <a:pt x="1187" y="595"/>
                    <a:pt x="1204" y="588"/>
                  </a:cubicBezTo>
                  <a:cubicBezTo>
                    <a:pt x="1207" y="587"/>
                    <a:pt x="1209" y="587"/>
                    <a:pt x="1212" y="589"/>
                  </a:cubicBezTo>
                  <a:cubicBezTo>
                    <a:pt x="1262" y="618"/>
                    <a:pt x="1262" y="618"/>
                    <a:pt x="1262" y="618"/>
                  </a:cubicBezTo>
                  <a:cubicBezTo>
                    <a:pt x="1264" y="619"/>
                    <a:pt x="1266" y="621"/>
                    <a:pt x="1266" y="624"/>
                  </a:cubicBezTo>
                  <a:cubicBezTo>
                    <a:pt x="1269" y="642"/>
                    <a:pt x="1275" y="666"/>
                    <a:pt x="1279" y="684"/>
                  </a:cubicBezTo>
                  <a:cubicBezTo>
                    <a:pt x="1287" y="714"/>
                    <a:pt x="1315" y="736"/>
                    <a:pt x="1346" y="736"/>
                  </a:cubicBezTo>
                  <a:cubicBezTo>
                    <a:pt x="1400" y="736"/>
                    <a:pt x="1400" y="736"/>
                    <a:pt x="1400" y="736"/>
                  </a:cubicBezTo>
                  <a:cubicBezTo>
                    <a:pt x="1432" y="736"/>
                    <a:pt x="1459" y="714"/>
                    <a:pt x="1467" y="684"/>
                  </a:cubicBezTo>
                  <a:cubicBezTo>
                    <a:pt x="1471" y="666"/>
                    <a:pt x="1477" y="642"/>
                    <a:pt x="1480" y="624"/>
                  </a:cubicBezTo>
                  <a:cubicBezTo>
                    <a:pt x="1480" y="621"/>
                    <a:pt x="1482" y="619"/>
                    <a:pt x="1484" y="618"/>
                  </a:cubicBezTo>
                  <a:cubicBezTo>
                    <a:pt x="1534" y="589"/>
                    <a:pt x="1534" y="589"/>
                    <a:pt x="1534" y="589"/>
                  </a:cubicBezTo>
                  <a:cubicBezTo>
                    <a:pt x="1537" y="587"/>
                    <a:pt x="1539" y="587"/>
                    <a:pt x="1542" y="588"/>
                  </a:cubicBezTo>
                  <a:cubicBezTo>
                    <a:pt x="1559" y="595"/>
                    <a:pt x="1583" y="602"/>
                    <a:pt x="1601" y="607"/>
                  </a:cubicBezTo>
                  <a:cubicBezTo>
                    <a:pt x="1629" y="615"/>
                    <a:pt x="1659" y="604"/>
                    <a:pt x="1676" y="580"/>
                  </a:cubicBezTo>
                  <a:cubicBezTo>
                    <a:pt x="1734" y="580"/>
                    <a:pt x="1734" y="580"/>
                    <a:pt x="1734" y="580"/>
                  </a:cubicBezTo>
                  <a:cubicBezTo>
                    <a:pt x="1734" y="1480"/>
                    <a:pt x="1734" y="1480"/>
                    <a:pt x="1734" y="1480"/>
                  </a:cubicBezTo>
                  <a:cubicBezTo>
                    <a:pt x="314" y="1480"/>
                    <a:pt x="314" y="1480"/>
                    <a:pt x="314" y="1480"/>
                  </a:cubicBezTo>
                  <a:cubicBezTo>
                    <a:pt x="314" y="1313"/>
                    <a:pt x="314" y="1313"/>
                    <a:pt x="314" y="1313"/>
                  </a:cubicBezTo>
                  <a:cubicBezTo>
                    <a:pt x="314" y="1297"/>
                    <a:pt x="301" y="1283"/>
                    <a:pt x="284" y="1283"/>
                  </a:cubicBezTo>
                  <a:cubicBezTo>
                    <a:pt x="267" y="1283"/>
                    <a:pt x="254" y="1297"/>
                    <a:pt x="254" y="1313"/>
                  </a:cubicBezTo>
                  <a:cubicBezTo>
                    <a:pt x="254" y="1510"/>
                    <a:pt x="254" y="1510"/>
                    <a:pt x="254" y="1510"/>
                  </a:cubicBezTo>
                  <a:cubicBezTo>
                    <a:pt x="254" y="1527"/>
                    <a:pt x="267" y="1540"/>
                    <a:pt x="284" y="1540"/>
                  </a:cubicBezTo>
                  <a:cubicBezTo>
                    <a:pt x="1764" y="1540"/>
                    <a:pt x="1764" y="1540"/>
                    <a:pt x="1764" y="1540"/>
                  </a:cubicBezTo>
                  <a:cubicBezTo>
                    <a:pt x="1772" y="1540"/>
                    <a:pt x="1780" y="1537"/>
                    <a:pt x="1785" y="1531"/>
                  </a:cubicBezTo>
                  <a:cubicBezTo>
                    <a:pt x="1791" y="1526"/>
                    <a:pt x="1794" y="1518"/>
                    <a:pt x="1794" y="1510"/>
                  </a:cubicBezTo>
                  <a:cubicBezTo>
                    <a:pt x="1794" y="550"/>
                    <a:pt x="1794" y="550"/>
                    <a:pt x="1794" y="550"/>
                  </a:cubicBezTo>
                  <a:cubicBezTo>
                    <a:pt x="1794" y="533"/>
                    <a:pt x="1781" y="520"/>
                    <a:pt x="1764" y="520"/>
                  </a:cubicBezTo>
                  <a:cubicBezTo>
                    <a:pt x="1710" y="520"/>
                    <a:pt x="1710" y="520"/>
                    <a:pt x="1710" y="520"/>
                  </a:cubicBezTo>
                  <a:cubicBezTo>
                    <a:pt x="1718" y="500"/>
                    <a:pt x="1716" y="478"/>
                    <a:pt x="1706" y="460"/>
                  </a:cubicBezTo>
                  <a:cubicBezTo>
                    <a:pt x="1804" y="460"/>
                    <a:pt x="1804" y="460"/>
                    <a:pt x="1804" y="460"/>
                  </a:cubicBezTo>
                  <a:cubicBezTo>
                    <a:pt x="1832" y="460"/>
                    <a:pt x="1854" y="482"/>
                    <a:pt x="1854" y="510"/>
                  </a:cubicBezTo>
                  <a:cubicBezTo>
                    <a:pt x="1854" y="609"/>
                    <a:pt x="1854" y="609"/>
                    <a:pt x="1854" y="609"/>
                  </a:cubicBezTo>
                  <a:cubicBezTo>
                    <a:pt x="1854" y="625"/>
                    <a:pt x="1867" y="639"/>
                    <a:pt x="1884" y="639"/>
                  </a:cubicBezTo>
                  <a:cubicBezTo>
                    <a:pt x="1901" y="639"/>
                    <a:pt x="1914" y="625"/>
                    <a:pt x="1914" y="609"/>
                  </a:cubicBezTo>
                  <a:cubicBezTo>
                    <a:pt x="1914" y="510"/>
                    <a:pt x="1914" y="510"/>
                    <a:pt x="1914" y="510"/>
                  </a:cubicBezTo>
                  <a:cubicBezTo>
                    <a:pt x="1914" y="449"/>
                    <a:pt x="1865" y="400"/>
                    <a:pt x="1804" y="400"/>
                  </a:cubicBezTo>
                  <a:cubicBezTo>
                    <a:pt x="1646" y="400"/>
                    <a:pt x="1646" y="400"/>
                    <a:pt x="1646" y="400"/>
                  </a:cubicBezTo>
                  <a:cubicBezTo>
                    <a:pt x="1646" y="399"/>
                    <a:pt x="1645" y="398"/>
                    <a:pt x="1645" y="397"/>
                  </a:cubicBezTo>
                  <a:cubicBezTo>
                    <a:pt x="1645" y="339"/>
                    <a:pt x="1645" y="339"/>
                    <a:pt x="1645" y="339"/>
                  </a:cubicBezTo>
                  <a:cubicBezTo>
                    <a:pt x="1645" y="336"/>
                    <a:pt x="1647" y="334"/>
                    <a:pt x="1649" y="332"/>
                  </a:cubicBezTo>
                  <a:cubicBezTo>
                    <a:pt x="1663" y="321"/>
                    <a:pt x="1681" y="303"/>
                    <a:pt x="1694" y="291"/>
                  </a:cubicBezTo>
                  <a:cubicBezTo>
                    <a:pt x="1717" y="269"/>
                    <a:pt x="1722" y="234"/>
                    <a:pt x="1706" y="207"/>
                  </a:cubicBezTo>
                  <a:cubicBezTo>
                    <a:pt x="1679" y="160"/>
                    <a:pt x="1679" y="160"/>
                    <a:pt x="1679" y="160"/>
                  </a:cubicBezTo>
                  <a:cubicBezTo>
                    <a:pt x="1663" y="133"/>
                    <a:pt x="1631" y="120"/>
                    <a:pt x="1601" y="129"/>
                  </a:cubicBezTo>
                  <a:cubicBezTo>
                    <a:pt x="1583" y="133"/>
                    <a:pt x="1559" y="141"/>
                    <a:pt x="1542" y="147"/>
                  </a:cubicBezTo>
                  <a:cubicBezTo>
                    <a:pt x="1539" y="148"/>
                    <a:pt x="1537" y="148"/>
                    <a:pt x="1534" y="147"/>
                  </a:cubicBezTo>
                  <a:cubicBezTo>
                    <a:pt x="1484" y="118"/>
                    <a:pt x="1484" y="118"/>
                    <a:pt x="1484" y="118"/>
                  </a:cubicBezTo>
                  <a:cubicBezTo>
                    <a:pt x="1482" y="117"/>
                    <a:pt x="1480" y="114"/>
                    <a:pt x="1480" y="112"/>
                  </a:cubicBezTo>
                  <a:cubicBezTo>
                    <a:pt x="1477" y="94"/>
                    <a:pt x="1471" y="69"/>
                    <a:pt x="1467" y="52"/>
                  </a:cubicBezTo>
                  <a:cubicBezTo>
                    <a:pt x="1459" y="21"/>
                    <a:pt x="1432" y="0"/>
                    <a:pt x="1400" y="0"/>
                  </a:cubicBezTo>
                  <a:cubicBezTo>
                    <a:pt x="1346" y="0"/>
                    <a:pt x="1346" y="0"/>
                    <a:pt x="1346" y="0"/>
                  </a:cubicBezTo>
                  <a:cubicBezTo>
                    <a:pt x="1315" y="0"/>
                    <a:pt x="1287" y="21"/>
                    <a:pt x="1279" y="52"/>
                  </a:cubicBezTo>
                  <a:cubicBezTo>
                    <a:pt x="1275" y="69"/>
                    <a:pt x="1269" y="94"/>
                    <a:pt x="1266" y="112"/>
                  </a:cubicBezTo>
                  <a:cubicBezTo>
                    <a:pt x="1266" y="114"/>
                    <a:pt x="1264" y="117"/>
                    <a:pt x="1262" y="118"/>
                  </a:cubicBezTo>
                  <a:cubicBezTo>
                    <a:pt x="1212" y="147"/>
                    <a:pt x="1212" y="147"/>
                    <a:pt x="1212" y="147"/>
                  </a:cubicBezTo>
                  <a:cubicBezTo>
                    <a:pt x="1209" y="148"/>
                    <a:pt x="1207" y="148"/>
                    <a:pt x="1204" y="147"/>
                  </a:cubicBezTo>
                  <a:cubicBezTo>
                    <a:pt x="1187" y="141"/>
                    <a:pt x="1163" y="133"/>
                    <a:pt x="1145" y="129"/>
                  </a:cubicBezTo>
                  <a:cubicBezTo>
                    <a:pt x="1115" y="120"/>
                    <a:pt x="1083" y="133"/>
                    <a:pt x="1067" y="160"/>
                  </a:cubicBezTo>
                  <a:cubicBezTo>
                    <a:pt x="1040" y="207"/>
                    <a:pt x="1040" y="207"/>
                    <a:pt x="1040" y="207"/>
                  </a:cubicBezTo>
                  <a:cubicBezTo>
                    <a:pt x="1025" y="234"/>
                    <a:pt x="1029" y="269"/>
                    <a:pt x="1052" y="291"/>
                  </a:cubicBezTo>
                  <a:cubicBezTo>
                    <a:pt x="1065" y="303"/>
                    <a:pt x="1083" y="321"/>
                    <a:pt x="1098" y="332"/>
                  </a:cubicBezTo>
                  <a:cubicBezTo>
                    <a:pt x="1100" y="334"/>
                    <a:pt x="1101" y="336"/>
                    <a:pt x="1101" y="339"/>
                  </a:cubicBezTo>
                  <a:cubicBezTo>
                    <a:pt x="1101" y="397"/>
                    <a:pt x="1101" y="397"/>
                    <a:pt x="1101" y="397"/>
                  </a:cubicBezTo>
                  <a:cubicBezTo>
                    <a:pt x="1101" y="398"/>
                    <a:pt x="1100" y="399"/>
                    <a:pt x="1100" y="400"/>
                  </a:cubicBezTo>
                  <a:cubicBezTo>
                    <a:pt x="244" y="400"/>
                    <a:pt x="244" y="400"/>
                    <a:pt x="244" y="400"/>
                  </a:cubicBezTo>
                  <a:cubicBezTo>
                    <a:pt x="183" y="400"/>
                    <a:pt x="134" y="449"/>
                    <a:pt x="134" y="510"/>
                  </a:cubicBezTo>
                  <a:cubicBezTo>
                    <a:pt x="134" y="1550"/>
                    <a:pt x="134" y="1550"/>
                    <a:pt x="134" y="1550"/>
                  </a:cubicBezTo>
                  <a:cubicBezTo>
                    <a:pt x="134" y="1568"/>
                    <a:pt x="138" y="1585"/>
                    <a:pt x="146" y="1600"/>
                  </a:cubicBezTo>
                  <a:cubicBezTo>
                    <a:pt x="46" y="1600"/>
                    <a:pt x="46" y="1600"/>
                    <a:pt x="46" y="1600"/>
                  </a:cubicBezTo>
                  <a:cubicBezTo>
                    <a:pt x="21" y="1600"/>
                    <a:pt x="0" y="1621"/>
                    <a:pt x="0" y="1646"/>
                  </a:cubicBezTo>
                  <a:cubicBezTo>
                    <a:pt x="0" y="1726"/>
                    <a:pt x="0" y="1726"/>
                    <a:pt x="0" y="1726"/>
                  </a:cubicBezTo>
                  <a:cubicBezTo>
                    <a:pt x="0" y="1800"/>
                    <a:pt x="60" y="1860"/>
                    <a:pt x="134" y="1860"/>
                  </a:cubicBezTo>
                  <a:cubicBezTo>
                    <a:pt x="1535" y="1860"/>
                    <a:pt x="1535" y="1860"/>
                    <a:pt x="1535" y="1860"/>
                  </a:cubicBezTo>
                  <a:cubicBezTo>
                    <a:pt x="1552" y="1860"/>
                    <a:pt x="1565" y="1847"/>
                    <a:pt x="1565" y="1830"/>
                  </a:cubicBezTo>
                  <a:cubicBezTo>
                    <a:pt x="1565" y="1813"/>
                    <a:pt x="1552" y="1800"/>
                    <a:pt x="1535" y="1800"/>
                  </a:cubicBezTo>
                  <a:cubicBezTo>
                    <a:pt x="134" y="1800"/>
                    <a:pt x="134" y="1800"/>
                    <a:pt x="134" y="1800"/>
                  </a:cubicBezTo>
                  <a:cubicBezTo>
                    <a:pt x="93" y="1800"/>
                    <a:pt x="60" y="1767"/>
                    <a:pt x="60" y="1726"/>
                  </a:cubicBezTo>
                  <a:cubicBezTo>
                    <a:pt x="60" y="1660"/>
                    <a:pt x="60" y="1660"/>
                    <a:pt x="60" y="1660"/>
                  </a:cubicBezTo>
                  <a:cubicBezTo>
                    <a:pt x="810" y="1660"/>
                    <a:pt x="810" y="1660"/>
                    <a:pt x="810" y="1660"/>
                  </a:cubicBezTo>
                  <a:cubicBezTo>
                    <a:pt x="810" y="1678"/>
                    <a:pt x="810" y="1678"/>
                    <a:pt x="810" y="1678"/>
                  </a:cubicBezTo>
                  <a:cubicBezTo>
                    <a:pt x="810" y="1721"/>
                    <a:pt x="845" y="1756"/>
                    <a:pt x="888" y="1756"/>
                  </a:cubicBezTo>
                  <a:cubicBezTo>
                    <a:pt x="1160" y="1756"/>
                    <a:pt x="1160" y="1756"/>
                    <a:pt x="1160" y="1756"/>
                  </a:cubicBezTo>
                  <a:cubicBezTo>
                    <a:pt x="1203" y="1756"/>
                    <a:pt x="1238" y="1721"/>
                    <a:pt x="1238" y="1678"/>
                  </a:cubicBezTo>
                  <a:cubicBezTo>
                    <a:pt x="1238" y="1660"/>
                    <a:pt x="1238" y="1660"/>
                    <a:pt x="1238" y="1660"/>
                  </a:cubicBezTo>
                  <a:cubicBezTo>
                    <a:pt x="1988" y="1660"/>
                    <a:pt x="1988" y="1660"/>
                    <a:pt x="1988" y="1660"/>
                  </a:cubicBezTo>
                  <a:cubicBezTo>
                    <a:pt x="1988" y="1726"/>
                    <a:pt x="1988" y="1726"/>
                    <a:pt x="1988" y="1726"/>
                  </a:cubicBezTo>
                  <a:cubicBezTo>
                    <a:pt x="1988" y="1767"/>
                    <a:pt x="1955" y="1800"/>
                    <a:pt x="1914" y="1800"/>
                  </a:cubicBezTo>
                  <a:cubicBezTo>
                    <a:pt x="1665" y="1800"/>
                    <a:pt x="1665" y="1800"/>
                    <a:pt x="1665" y="1800"/>
                  </a:cubicBezTo>
                  <a:cubicBezTo>
                    <a:pt x="1648" y="1800"/>
                    <a:pt x="1635" y="1813"/>
                    <a:pt x="1635" y="1830"/>
                  </a:cubicBezTo>
                  <a:cubicBezTo>
                    <a:pt x="1635" y="1847"/>
                    <a:pt x="1648" y="1860"/>
                    <a:pt x="1665" y="1860"/>
                  </a:cubicBezTo>
                  <a:cubicBezTo>
                    <a:pt x="1914" y="1860"/>
                    <a:pt x="1914" y="1860"/>
                    <a:pt x="1914" y="1860"/>
                  </a:cubicBezTo>
                  <a:cubicBezTo>
                    <a:pt x="1988" y="1860"/>
                    <a:pt x="2048" y="1800"/>
                    <a:pt x="2048" y="1726"/>
                  </a:cubicBezTo>
                  <a:cubicBezTo>
                    <a:pt x="2048" y="1646"/>
                    <a:pt x="2048" y="1646"/>
                    <a:pt x="2048" y="1646"/>
                  </a:cubicBezTo>
                  <a:cubicBezTo>
                    <a:pt x="2048" y="1621"/>
                    <a:pt x="2027" y="1600"/>
                    <a:pt x="2002" y="1600"/>
                  </a:cubicBezTo>
                  <a:close/>
                  <a:moveTo>
                    <a:pt x="938" y="587"/>
                  </a:moveTo>
                  <a:cubicBezTo>
                    <a:pt x="944" y="609"/>
                    <a:pt x="948" y="628"/>
                    <a:pt x="950" y="640"/>
                  </a:cubicBezTo>
                  <a:cubicBezTo>
                    <a:pt x="953" y="661"/>
                    <a:pt x="965" y="679"/>
                    <a:pt x="984" y="690"/>
                  </a:cubicBezTo>
                  <a:cubicBezTo>
                    <a:pt x="1034" y="719"/>
                    <a:pt x="1034" y="719"/>
                    <a:pt x="1034" y="719"/>
                  </a:cubicBezTo>
                  <a:cubicBezTo>
                    <a:pt x="1052" y="729"/>
                    <a:pt x="1074" y="731"/>
                    <a:pt x="1094" y="723"/>
                  </a:cubicBezTo>
                  <a:cubicBezTo>
                    <a:pt x="1105" y="719"/>
                    <a:pt x="1124" y="713"/>
                    <a:pt x="1146" y="706"/>
                  </a:cubicBezTo>
                  <a:cubicBezTo>
                    <a:pt x="1150" y="705"/>
                    <a:pt x="1154" y="707"/>
                    <a:pt x="1156" y="710"/>
                  </a:cubicBezTo>
                  <a:cubicBezTo>
                    <a:pt x="1183" y="757"/>
                    <a:pt x="1183" y="757"/>
                    <a:pt x="1183" y="757"/>
                  </a:cubicBezTo>
                  <a:cubicBezTo>
                    <a:pt x="1185" y="761"/>
                    <a:pt x="1185" y="765"/>
                    <a:pt x="1182" y="768"/>
                  </a:cubicBezTo>
                  <a:cubicBezTo>
                    <a:pt x="1165" y="784"/>
                    <a:pt x="1151" y="797"/>
                    <a:pt x="1141" y="805"/>
                  </a:cubicBezTo>
                  <a:cubicBezTo>
                    <a:pt x="1125" y="818"/>
                    <a:pt x="1115" y="838"/>
                    <a:pt x="1115" y="859"/>
                  </a:cubicBezTo>
                  <a:cubicBezTo>
                    <a:pt x="1115" y="917"/>
                    <a:pt x="1115" y="917"/>
                    <a:pt x="1115" y="917"/>
                  </a:cubicBezTo>
                  <a:cubicBezTo>
                    <a:pt x="1115" y="938"/>
                    <a:pt x="1125" y="958"/>
                    <a:pt x="1141" y="971"/>
                  </a:cubicBezTo>
                  <a:cubicBezTo>
                    <a:pt x="1151" y="978"/>
                    <a:pt x="1165" y="991"/>
                    <a:pt x="1182" y="1008"/>
                  </a:cubicBezTo>
                  <a:cubicBezTo>
                    <a:pt x="1185" y="1010"/>
                    <a:pt x="1185" y="1015"/>
                    <a:pt x="1183" y="1018"/>
                  </a:cubicBezTo>
                  <a:cubicBezTo>
                    <a:pt x="1156" y="1065"/>
                    <a:pt x="1156" y="1065"/>
                    <a:pt x="1156" y="1065"/>
                  </a:cubicBezTo>
                  <a:cubicBezTo>
                    <a:pt x="1154" y="1069"/>
                    <a:pt x="1150" y="1070"/>
                    <a:pt x="1146" y="1069"/>
                  </a:cubicBezTo>
                  <a:cubicBezTo>
                    <a:pt x="1124" y="1063"/>
                    <a:pt x="1105" y="1057"/>
                    <a:pt x="1094" y="1052"/>
                  </a:cubicBezTo>
                  <a:cubicBezTo>
                    <a:pt x="1074" y="1045"/>
                    <a:pt x="1052" y="1046"/>
                    <a:pt x="1034" y="1057"/>
                  </a:cubicBezTo>
                  <a:cubicBezTo>
                    <a:pt x="984" y="1086"/>
                    <a:pt x="984" y="1086"/>
                    <a:pt x="984" y="1086"/>
                  </a:cubicBezTo>
                  <a:cubicBezTo>
                    <a:pt x="965" y="1096"/>
                    <a:pt x="953" y="1114"/>
                    <a:pt x="950" y="1135"/>
                  </a:cubicBezTo>
                  <a:cubicBezTo>
                    <a:pt x="950" y="1135"/>
                    <a:pt x="950" y="1135"/>
                    <a:pt x="950" y="1135"/>
                  </a:cubicBezTo>
                  <a:cubicBezTo>
                    <a:pt x="948" y="1147"/>
                    <a:pt x="944" y="1166"/>
                    <a:pt x="938" y="1189"/>
                  </a:cubicBezTo>
                  <a:cubicBezTo>
                    <a:pt x="937" y="1193"/>
                    <a:pt x="934" y="1196"/>
                    <a:pt x="930" y="1196"/>
                  </a:cubicBezTo>
                  <a:cubicBezTo>
                    <a:pt x="875" y="1196"/>
                    <a:pt x="875" y="1196"/>
                    <a:pt x="875" y="1196"/>
                  </a:cubicBezTo>
                  <a:cubicBezTo>
                    <a:pt x="871" y="1196"/>
                    <a:pt x="868" y="1193"/>
                    <a:pt x="867" y="1189"/>
                  </a:cubicBezTo>
                  <a:cubicBezTo>
                    <a:pt x="861" y="1166"/>
                    <a:pt x="857" y="1147"/>
                    <a:pt x="855" y="1135"/>
                  </a:cubicBezTo>
                  <a:cubicBezTo>
                    <a:pt x="852" y="1114"/>
                    <a:pt x="840" y="1096"/>
                    <a:pt x="821" y="1086"/>
                  </a:cubicBezTo>
                  <a:cubicBezTo>
                    <a:pt x="771" y="1057"/>
                    <a:pt x="771" y="1057"/>
                    <a:pt x="771" y="1057"/>
                  </a:cubicBezTo>
                  <a:cubicBezTo>
                    <a:pt x="761" y="1051"/>
                    <a:pt x="749" y="1047"/>
                    <a:pt x="737" y="1047"/>
                  </a:cubicBezTo>
                  <a:cubicBezTo>
                    <a:pt x="728" y="1047"/>
                    <a:pt x="720" y="1049"/>
                    <a:pt x="711" y="1052"/>
                  </a:cubicBezTo>
                  <a:cubicBezTo>
                    <a:pt x="700" y="1057"/>
                    <a:pt x="681" y="1063"/>
                    <a:pt x="659" y="1069"/>
                  </a:cubicBezTo>
                  <a:cubicBezTo>
                    <a:pt x="655" y="1070"/>
                    <a:pt x="651" y="1069"/>
                    <a:pt x="649" y="1065"/>
                  </a:cubicBezTo>
                  <a:cubicBezTo>
                    <a:pt x="622" y="1018"/>
                    <a:pt x="622" y="1018"/>
                    <a:pt x="622" y="1018"/>
                  </a:cubicBezTo>
                  <a:cubicBezTo>
                    <a:pt x="620" y="1015"/>
                    <a:pt x="620" y="1010"/>
                    <a:pt x="623" y="1008"/>
                  </a:cubicBezTo>
                  <a:cubicBezTo>
                    <a:pt x="640" y="991"/>
                    <a:pt x="654" y="978"/>
                    <a:pt x="664" y="971"/>
                  </a:cubicBezTo>
                  <a:cubicBezTo>
                    <a:pt x="681" y="958"/>
                    <a:pt x="690" y="938"/>
                    <a:pt x="690" y="917"/>
                  </a:cubicBezTo>
                  <a:cubicBezTo>
                    <a:pt x="690" y="859"/>
                    <a:pt x="690" y="859"/>
                    <a:pt x="690" y="859"/>
                  </a:cubicBezTo>
                  <a:cubicBezTo>
                    <a:pt x="690" y="838"/>
                    <a:pt x="681" y="818"/>
                    <a:pt x="664" y="805"/>
                  </a:cubicBezTo>
                  <a:cubicBezTo>
                    <a:pt x="654" y="797"/>
                    <a:pt x="640" y="784"/>
                    <a:pt x="623" y="768"/>
                  </a:cubicBezTo>
                  <a:cubicBezTo>
                    <a:pt x="620" y="765"/>
                    <a:pt x="620" y="761"/>
                    <a:pt x="622" y="757"/>
                  </a:cubicBezTo>
                  <a:cubicBezTo>
                    <a:pt x="649" y="710"/>
                    <a:pt x="649" y="710"/>
                    <a:pt x="649" y="710"/>
                  </a:cubicBezTo>
                  <a:cubicBezTo>
                    <a:pt x="651" y="707"/>
                    <a:pt x="655" y="705"/>
                    <a:pt x="659" y="706"/>
                  </a:cubicBezTo>
                  <a:cubicBezTo>
                    <a:pt x="681" y="713"/>
                    <a:pt x="700" y="719"/>
                    <a:pt x="711" y="723"/>
                  </a:cubicBezTo>
                  <a:cubicBezTo>
                    <a:pt x="731" y="731"/>
                    <a:pt x="753" y="729"/>
                    <a:pt x="771" y="719"/>
                  </a:cubicBezTo>
                  <a:cubicBezTo>
                    <a:pt x="821" y="690"/>
                    <a:pt x="821" y="690"/>
                    <a:pt x="821" y="690"/>
                  </a:cubicBezTo>
                  <a:cubicBezTo>
                    <a:pt x="840" y="679"/>
                    <a:pt x="852" y="661"/>
                    <a:pt x="855" y="640"/>
                  </a:cubicBezTo>
                  <a:cubicBezTo>
                    <a:pt x="857" y="628"/>
                    <a:pt x="861" y="609"/>
                    <a:pt x="867" y="587"/>
                  </a:cubicBezTo>
                  <a:cubicBezTo>
                    <a:pt x="868" y="583"/>
                    <a:pt x="871" y="580"/>
                    <a:pt x="875" y="580"/>
                  </a:cubicBezTo>
                  <a:cubicBezTo>
                    <a:pt x="930" y="580"/>
                    <a:pt x="930" y="580"/>
                    <a:pt x="930" y="580"/>
                  </a:cubicBezTo>
                  <a:cubicBezTo>
                    <a:pt x="934" y="580"/>
                    <a:pt x="937" y="583"/>
                    <a:pt x="938" y="587"/>
                  </a:cubicBezTo>
                  <a:close/>
                  <a:moveTo>
                    <a:pt x="1094" y="248"/>
                  </a:moveTo>
                  <a:cubicBezTo>
                    <a:pt x="1091" y="245"/>
                    <a:pt x="1090" y="241"/>
                    <a:pt x="1092" y="237"/>
                  </a:cubicBezTo>
                  <a:cubicBezTo>
                    <a:pt x="1119" y="190"/>
                    <a:pt x="1119" y="190"/>
                    <a:pt x="1119" y="190"/>
                  </a:cubicBezTo>
                  <a:cubicBezTo>
                    <a:pt x="1121" y="187"/>
                    <a:pt x="1126" y="185"/>
                    <a:pt x="1129" y="186"/>
                  </a:cubicBezTo>
                  <a:cubicBezTo>
                    <a:pt x="1152" y="193"/>
                    <a:pt x="1171" y="199"/>
                    <a:pt x="1182" y="203"/>
                  </a:cubicBezTo>
                  <a:cubicBezTo>
                    <a:pt x="1201" y="211"/>
                    <a:pt x="1223" y="209"/>
                    <a:pt x="1242" y="199"/>
                  </a:cubicBezTo>
                  <a:cubicBezTo>
                    <a:pt x="1292" y="170"/>
                    <a:pt x="1292" y="170"/>
                    <a:pt x="1292" y="170"/>
                  </a:cubicBezTo>
                  <a:cubicBezTo>
                    <a:pt x="1310" y="159"/>
                    <a:pt x="1323" y="141"/>
                    <a:pt x="1326" y="120"/>
                  </a:cubicBezTo>
                  <a:cubicBezTo>
                    <a:pt x="1327" y="108"/>
                    <a:pt x="1332" y="89"/>
                    <a:pt x="1337" y="67"/>
                  </a:cubicBezTo>
                  <a:cubicBezTo>
                    <a:pt x="1338" y="63"/>
                    <a:pt x="1342" y="60"/>
                    <a:pt x="1346" y="60"/>
                  </a:cubicBezTo>
                  <a:cubicBezTo>
                    <a:pt x="1400" y="60"/>
                    <a:pt x="1400" y="60"/>
                    <a:pt x="1400" y="60"/>
                  </a:cubicBezTo>
                  <a:cubicBezTo>
                    <a:pt x="1404" y="60"/>
                    <a:pt x="1408" y="63"/>
                    <a:pt x="1409" y="67"/>
                  </a:cubicBezTo>
                  <a:cubicBezTo>
                    <a:pt x="1415" y="89"/>
                    <a:pt x="1419" y="108"/>
                    <a:pt x="1420" y="120"/>
                  </a:cubicBezTo>
                  <a:cubicBezTo>
                    <a:pt x="1423" y="141"/>
                    <a:pt x="1436" y="159"/>
                    <a:pt x="1454" y="170"/>
                  </a:cubicBezTo>
                  <a:cubicBezTo>
                    <a:pt x="1504" y="199"/>
                    <a:pt x="1504" y="199"/>
                    <a:pt x="1504" y="199"/>
                  </a:cubicBezTo>
                  <a:cubicBezTo>
                    <a:pt x="1523" y="209"/>
                    <a:pt x="1545" y="211"/>
                    <a:pt x="1564" y="203"/>
                  </a:cubicBezTo>
                  <a:cubicBezTo>
                    <a:pt x="1576" y="199"/>
                    <a:pt x="1594" y="193"/>
                    <a:pt x="1617" y="186"/>
                  </a:cubicBezTo>
                  <a:cubicBezTo>
                    <a:pt x="1621" y="185"/>
                    <a:pt x="1625" y="187"/>
                    <a:pt x="1627" y="190"/>
                  </a:cubicBezTo>
                  <a:cubicBezTo>
                    <a:pt x="1654" y="237"/>
                    <a:pt x="1654" y="237"/>
                    <a:pt x="1654" y="237"/>
                  </a:cubicBezTo>
                  <a:cubicBezTo>
                    <a:pt x="1656" y="241"/>
                    <a:pt x="1655" y="245"/>
                    <a:pt x="1652" y="248"/>
                  </a:cubicBezTo>
                  <a:cubicBezTo>
                    <a:pt x="1636" y="264"/>
                    <a:pt x="1621" y="277"/>
                    <a:pt x="1612" y="285"/>
                  </a:cubicBezTo>
                  <a:cubicBezTo>
                    <a:pt x="1595" y="298"/>
                    <a:pt x="1585" y="318"/>
                    <a:pt x="1585" y="339"/>
                  </a:cubicBezTo>
                  <a:cubicBezTo>
                    <a:pt x="1585" y="397"/>
                    <a:pt x="1585" y="397"/>
                    <a:pt x="1585" y="397"/>
                  </a:cubicBezTo>
                  <a:cubicBezTo>
                    <a:pt x="1585" y="418"/>
                    <a:pt x="1595" y="438"/>
                    <a:pt x="1612" y="451"/>
                  </a:cubicBezTo>
                  <a:cubicBezTo>
                    <a:pt x="1621" y="458"/>
                    <a:pt x="1636" y="471"/>
                    <a:pt x="1652" y="488"/>
                  </a:cubicBezTo>
                  <a:cubicBezTo>
                    <a:pt x="1655" y="490"/>
                    <a:pt x="1656" y="495"/>
                    <a:pt x="1654" y="498"/>
                  </a:cubicBezTo>
                  <a:cubicBezTo>
                    <a:pt x="1627" y="545"/>
                    <a:pt x="1627" y="545"/>
                    <a:pt x="1627" y="545"/>
                  </a:cubicBezTo>
                  <a:cubicBezTo>
                    <a:pt x="1625" y="549"/>
                    <a:pt x="1621" y="550"/>
                    <a:pt x="1617" y="549"/>
                  </a:cubicBezTo>
                  <a:cubicBezTo>
                    <a:pt x="1594" y="543"/>
                    <a:pt x="1576" y="537"/>
                    <a:pt x="1564" y="532"/>
                  </a:cubicBezTo>
                  <a:cubicBezTo>
                    <a:pt x="1545" y="525"/>
                    <a:pt x="1523" y="526"/>
                    <a:pt x="1504" y="537"/>
                  </a:cubicBezTo>
                  <a:cubicBezTo>
                    <a:pt x="1454" y="566"/>
                    <a:pt x="1454" y="566"/>
                    <a:pt x="1454" y="566"/>
                  </a:cubicBezTo>
                  <a:cubicBezTo>
                    <a:pt x="1436" y="576"/>
                    <a:pt x="1423" y="594"/>
                    <a:pt x="1420" y="615"/>
                  </a:cubicBezTo>
                  <a:cubicBezTo>
                    <a:pt x="1420" y="615"/>
                    <a:pt x="1420" y="615"/>
                    <a:pt x="1420" y="615"/>
                  </a:cubicBezTo>
                  <a:cubicBezTo>
                    <a:pt x="1419" y="627"/>
                    <a:pt x="1415" y="646"/>
                    <a:pt x="1409" y="669"/>
                  </a:cubicBezTo>
                  <a:cubicBezTo>
                    <a:pt x="1408" y="673"/>
                    <a:pt x="1404" y="676"/>
                    <a:pt x="1400" y="676"/>
                  </a:cubicBezTo>
                  <a:cubicBezTo>
                    <a:pt x="1346" y="676"/>
                    <a:pt x="1346" y="676"/>
                    <a:pt x="1346" y="676"/>
                  </a:cubicBezTo>
                  <a:cubicBezTo>
                    <a:pt x="1342" y="676"/>
                    <a:pt x="1338" y="673"/>
                    <a:pt x="1337" y="669"/>
                  </a:cubicBezTo>
                  <a:cubicBezTo>
                    <a:pt x="1332" y="646"/>
                    <a:pt x="1327" y="627"/>
                    <a:pt x="1326" y="615"/>
                  </a:cubicBezTo>
                  <a:cubicBezTo>
                    <a:pt x="1323" y="594"/>
                    <a:pt x="1310" y="576"/>
                    <a:pt x="1292" y="566"/>
                  </a:cubicBezTo>
                  <a:cubicBezTo>
                    <a:pt x="1242" y="537"/>
                    <a:pt x="1242" y="537"/>
                    <a:pt x="1242" y="537"/>
                  </a:cubicBezTo>
                  <a:cubicBezTo>
                    <a:pt x="1231" y="531"/>
                    <a:pt x="1219" y="527"/>
                    <a:pt x="1207" y="527"/>
                  </a:cubicBezTo>
                  <a:cubicBezTo>
                    <a:pt x="1199" y="527"/>
                    <a:pt x="1190" y="529"/>
                    <a:pt x="1182" y="532"/>
                  </a:cubicBezTo>
                  <a:cubicBezTo>
                    <a:pt x="1171" y="537"/>
                    <a:pt x="1152" y="543"/>
                    <a:pt x="1129" y="549"/>
                  </a:cubicBezTo>
                  <a:cubicBezTo>
                    <a:pt x="1126" y="550"/>
                    <a:pt x="1121" y="549"/>
                    <a:pt x="1119" y="545"/>
                  </a:cubicBezTo>
                  <a:cubicBezTo>
                    <a:pt x="1114" y="536"/>
                    <a:pt x="1114" y="536"/>
                    <a:pt x="1114" y="536"/>
                  </a:cubicBezTo>
                  <a:cubicBezTo>
                    <a:pt x="1114" y="536"/>
                    <a:pt x="1114" y="535"/>
                    <a:pt x="1114" y="535"/>
                  </a:cubicBezTo>
                  <a:cubicBezTo>
                    <a:pt x="1092" y="498"/>
                    <a:pt x="1092" y="498"/>
                    <a:pt x="1092" y="498"/>
                  </a:cubicBezTo>
                  <a:cubicBezTo>
                    <a:pt x="1090" y="495"/>
                    <a:pt x="1091" y="490"/>
                    <a:pt x="1094" y="488"/>
                  </a:cubicBezTo>
                  <a:cubicBezTo>
                    <a:pt x="1110" y="471"/>
                    <a:pt x="1125" y="458"/>
                    <a:pt x="1134" y="451"/>
                  </a:cubicBezTo>
                  <a:cubicBezTo>
                    <a:pt x="1151" y="438"/>
                    <a:pt x="1161" y="418"/>
                    <a:pt x="1161" y="397"/>
                  </a:cubicBezTo>
                  <a:cubicBezTo>
                    <a:pt x="1161" y="339"/>
                    <a:pt x="1161" y="339"/>
                    <a:pt x="1161" y="339"/>
                  </a:cubicBezTo>
                  <a:cubicBezTo>
                    <a:pt x="1161" y="318"/>
                    <a:pt x="1151" y="298"/>
                    <a:pt x="1134" y="285"/>
                  </a:cubicBezTo>
                  <a:cubicBezTo>
                    <a:pt x="1125" y="277"/>
                    <a:pt x="1110" y="264"/>
                    <a:pt x="1094" y="248"/>
                  </a:cubicBezTo>
                  <a:close/>
                  <a:moveTo>
                    <a:pt x="1178" y="1678"/>
                  </a:moveTo>
                  <a:cubicBezTo>
                    <a:pt x="1178" y="1688"/>
                    <a:pt x="1170" y="1696"/>
                    <a:pt x="1160" y="1696"/>
                  </a:cubicBezTo>
                  <a:cubicBezTo>
                    <a:pt x="888" y="1696"/>
                    <a:pt x="888" y="1696"/>
                    <a:pt x="888" y="1696"/>
                  </a:cubicBezTo>
                  <a:cubicBezTo>
                    <a:pt x="878" y="1696"/>
                    <a:pt x="870" y="1688"/>
                    <a:pt x="870" y="1678"/>
                  </a:cubicBezTo>
                  <a:cubicBezTo>
                    <a:pt x="870" y="1660"/>
                    <a:pt x="870" y="1660"/>
                    <a:pt x="870" y="1660"/>
                  </a:cubicBezTo>
                  <a:cubicBezTo>
                    <a:pt x="1178" y="1660"/>
                    <a:pt x="1178" y="1660"/>
                    <a:pt x="1178" y="1660"/>
                  </a:cubicBezTo>
                  <a:lnTo>
                    <a:pt x="1178" y="16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 name="Freeform 20"/>
            <p:cNvSpPr>
              <a:spLocks noEditPoints="1"/>
            </p:cNvSpPr>
            <p:nvPr/>
          </p:nvSpPr>
          <p:spPr bwMode="auto">
            <a:xfrm>
              <a:off x="2844800" y="6946901"/>
              <a:ext cx="74612" cy="74613"/>
            </a:xfrm>
            <a:custGeom>
              <a:avLst/>
              <a:gdLst>
                <a:gd name="T0" fmla="*/ 164 w 328"/>
                <a:gd name="T1" fmla="*/ 327 h 327"/>
                <a:gd name="T2" fmla="*/ 328 w 328"/>
                <a:gd name="T3" fmla="*/ 164 h 327"/>
                <a:gd name="T4" fmla="*/ 164 w 328"/>
                <a:gd name="T5" fmla="*/ 0 h 327"/>
                <a:gd name="T6" fmla="*/ 0 w 328"/>
                <a:gd name="T7" fmla="*/ 164 h 327"/>
                <a:gd name="T8" fmla="*/ 164 w 328"/>
                <a:gd name="T9" fmla="*/ 327 h 327"/>
                <a:gd name="T10" fmla="*/ 117 w 328"/>
                <a:gd name="T11" fmla="*/ 256 h 327"/>
                <a:gd name="T12" fmla="*/ 211 w 328"/>
                <a:gd name="T13" fmla="*/ 256 h 327"/>
                <a:gd name="T14" fmla="*/ 164 w 328"/>
                <a:gd name="T15" fmla="*/ 267 h 327"/>
                <a:gd name="T16" fmla="*/ 117 w 328"/>
                <a:gd name="T17" fmla="*/ 256 h 327"/>
                <a:gd name="T18" fmla="*/ 164 w 328"/>
                <a:gd name="T19" fmla="*/ 60 h 327"/>
                <a:gd name="T20" fmla="*/ 268 w 328"/>
                <a:gd name="T21" fmla="*/ 164 h 327"/>
                <a:gd name="T22" fmla="*/ 263 w 328"/>
                <a:gd name="T23" fmla="*/ 196 h 327"/>
                <a:gd name="T24" fmla="*/ 66 w 328"/>
                <a:gd name="T25" fmla="*/ 196 h 327"/>
                <a:gd name="T26" fmla="*/ 60 w 328"/>
                <a:gd name="T27" fmla="*/ 164 h 327"/>
                <a:gd name="T28" fmla="*/ 164 w 328"/>
                <a:gd name="T29" fmla="*/ 6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327">
                  <a:moveTo>
                    <a:pt x="164" y="327"/>
                  </a:moveTo>
                  <a:cubicBezTo>
                    <a:pt x="254" y="327"/>
                    <a:pt x="328" y="254"/>
                    <a:pt x="328" y="164"/>
                  </a:cubicBezTo>
                  <a:cubicBezTo>
                    <a:pt x="328" y="74"/>
                    <a:pt x="254" y="0"/>
                    <a:pt x="164" y="0"/>
                  </a:cubicBezTo>
                  <a:cubicBezTo>
                    <a:pt x="74" y="0"/>
                    <a:pt x="0" y="74"/>
                    <a:pt x="0" y="164"/>
                  </a:cubicBezTo>
                  <a:cubicBezTo>
                    <a:pt x="0" y="254"/>
                    <a:pt x="74" y="327"/>
                    <a:pt x="164" y="327"/>
                  </a:cubicBezTo>
                  <a:close/>
                  <a:moveTo>
                    <a:pt x="117" y="256"/>
                  </a:moveTo>
                  <a:cubicBezTo>
                    <a:pt x="211" y="256"/>
                    <a:pt x="211" y="256"/>
                    <a:pt x="211" y="256"/>
                  </a:cubicBezTo>
                  <a:cubicBezTo>
                    <a:pt x="197" y="263"/>
                    <a:pt x="181" y="267"/>
                    <a:pt x="164" y="267"/>
                  </a:cubicBezTo>
                  <a:cubicBezTo>
                    <a:pt x="147" y="267"/>
                    <a:pt x="131" y="263"/>
                    <a:pt x="117" y="256"/>
                  </a:cubicBezTo>
                  <a:close/>
                  <a:moveTo>
                    <a:pt x="164" y="60"/>
                  </a:moveTo>
                  <a:cubicBezTo>
                    <a:pt x="221" y="60"/>
                    <a:pt x="268" y="107"/>
                    <a:pt x="268" y="164"/>
                  </a:cubicBezTo>
                  <a:cubicBezTo>
                    <a:pt x="268" y="175"/>
                    <a:pt x="266" y="186"/>
                    <a:pt x="263" y="196"/>
                  </a:cubicBezTo>
                  <a:cubicBezTo>
                    <a:pt x="66" y="196"/>
                    <a:pt x="66" y="196"/>
                    <a:pt x="66" y="196"/>
                  </a:cubicBezTo>
                  <a:cubicBezTo>
                    <a:pt x="62" y="186"/>
                    <a:pt x="60" y="175"/>
                    <a:pt x="60" y="164"/>
                  </a:cubicBezTo>
                  <a:cubicBezTo>
                    <a:pt x="60" y="107"/>
                    <a:pt x="107" y="60"/>
                    <a:pt x="16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 name="Freeform 21"/>
            <p:cNvSpPr>
              <a:spLocks noEditPoints="1"/>
            </p:cNvSpPr>
            <p:nvPr/>
          </p:nvSpPr>
          <p:spPr bwMode="auto">
            <a:xfrm>
              <a:off x="2738438" y="7064376"/>
              <a:ext cx="73025" cy="74613"/>
            </a:xfrm>
            <a:custGeom>
              <a:avLst/>
              <a:gdLst>
                <a:gd name="T0" fmla="*/ 0 w 327"/>
                <a:gd name="T1" fmla="*/ 164 h 327"/>
                <a:gd name="T2" fmla="*/ 164 w 327"/>
                <a:gd name="T3" fmla="*/ 327 h 327"/>
                <a:gd name="T4" fmla="*/ 327 w 327"/>
                <a:gd name="T5" fmla="*/ 164 h 327"/>
                <a:gd name="T6" fmla="*/ 164 w 327"/>
                <a:gd name="T7" fmla="*/ 0 h 327"/>
                <a:gd name="T8" fmla="*/ 0 w 327"/>
                <a:gd name="T9" fmla="*/ 164 h 327"/>
                <a:gd name="T10" fmla="*/ 267 w 327"/>
                <a:gd name="T11" fmla="*/ 164 h 327"/>
                <a:gd name="T12" fmla="*/ 164 w 327"/>
                <a:gd name="T13" fmla="*/ 267 h 327"/>
                <a:gd name="T14" fmla="*/ 60 w 327"/>
                <a:gd name="T15" fmla="*/ 164 h 327"/>
                <a:gd name="T16" fmla="*/ 164 w 327"/>
                <a:gd name="T17" fmla="*/ 60 h 327"/>
                <a:gd name="T18" fmla="*/ 267 w 327"/>
                <a:gd name="T19" fmla="*/ 16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7" h="327">
                  <a:moveTo>
                    <a:pt x="0" y="164"/>
                  </a:moveTo>
                  <a:cubicBezTo>
                    <a:pt x="0" y="254"/>
                    <a:pt x="73" y="327"/>
                    <a:pt x="164" y="327"/>
                  </a:cubicBezTo>
                  <a:cubicBezTo>
                    <a:pt x="254" y="327"/>
                    <a:pt x="327" y="254"/>
                    <a:pt x="327" y="164"/>
                  </a:cubicBezTo>
                  <a:cubicBezTo>
                    <a:pt x="327" y="74"/>
                    <a:pt x="254" y="0"/>
                    <a:pt x="164" y="0"/>
                  </a:cubicBezTo>
                  <a:cubicBezTo>
                    <a:pt x="73" y="0"/>
                    <a:pt x="0" y="74"/>
                    <a:pt x="0" y="164"/>
                  </a:cubicBezTo>
                  <a:close/>
                  <a:moveTo>
                    <a:pt x="267" y="164"/>
                  </a:moveTo>
                  <a:cubicBezTo>
                    <a:pt x="267" y="221"/>
                    <a:pt x="221" y="267"/>
                    <a:pt x="164" y="267"/>
                  </a:cubicBezTo>
                  <a:cubicBezTo>
                    <a:pt x="106" y="267"/>
                    <a:pt x="60" y="221"/>
                    <a:pt x="60" y="164"/>
                  </a:cubicBezTo>
                  <a:cubicBezTo>
                    <a:pt x="60" y="107"/>
                    <a:pt x="106" y="60"/>
                    <a:pt x="164" y="60"/>
                  </a:cubicBezTo>
                  <a:cubicBezTo>
                    <a:pt x="221" y="60"/>
                    <a:pt x="267" y="107"/>
                    <a:pt x="267"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443709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53333" b="7345"/>
          <a:stretch/>
        </p:blipFill>
        <p:spPr>
          <a:xfrm>
            <a:off x="0" y="-1"/>
            <a:ext cx="12266908" cy="2728651"/>
          </a:xfrm>
          <a:prstGeom prst="rect">
            <a:avLst/>
          </a:prstGeom>
        </p:spPr>
      </p:pic>
      <p:sp>
        <p:nvSpPr>
          <p:cNvPr id="11" name="TextBox 10">
            <a:extLst>
              <a:ext uri="{FF2B5EF4-FFF2-40B4-BE49-F238E27FC236}">
                <a16:creationId xmlns:a16="http://schemas.microsoft.com/office/drawing/2014/main" id="{A287E8AE-492C-49A2-BB40-61ECCA8986A9}"/>
              </a:ext>
            </a:extLst>
          </p:cNvPr>
          <p:cNvSpPr txBox="1"/>
          <p:nvPr/>
        </p:nvSpPr>
        <p:spPr>
          <a:xfrm>
            <a:off x="728418" y="3214546"/>
            <a:ext cx="5106693" cy="2816156"/>
          </a:xfrm>
          <a:prstGeom prst="rect">
            <a:avLst/>
          </a:prstGeom>
          <a:noFill/>
        </p:spPr>
        <p:txBody>
          <a:bodyPr wrap="square" rtlCol="0">
            <a:spAutoFit/>
          </a:bodyPr>
          <a:lstStyle/>
          <a:p>
            <a:pPr marL="91440" lvl="2">
              <a:spcBef>
                <a:spcPts val="600"/>
              </a:spcBef>
              <a:buClr>
                <a:srgbClr val="00ECE1"/>
              </a:buClr>
            </a:pPr>
            <a:r>
              <a:rPr lang="en-CA" sz="1200" b="1">
                <a:solidFill>
                  <a:srgbClr val="01257B"/>
                </a:solidFill>
                <a:latin typeface="Montserrat" panose="00000500000000000000" pitchFamily="2" charset="0"/>
              </a:rPr>
              <a:t>LiDAR </a:t>
            </a:r>
            <a:r>
              <a:rPr lang="en-CA" sz="1200" dirty="0">
                <a:solidFill>
                  <a:srgbClr val="01257B"/>
                </a:solidFill>
                <a:latin typeface="Montserrat" panose="00000500000000000000" pitchFamily="2" charset="0"/>
              </a:rPr>
              <a:t>Conveyor </a:t>
            </a:r>
            <a:r>
              <a:rPr lang="en-CA" sz="1200">
                <a:solidFill>
                  <a:srgbClr val="01257B"/>
                </a:solidFill>
                <a:latin typeface="Montserrat" panose="00000500000000000000" pitchFamily="2" charset="0"/>
              </a:rPr>
              <a:t>Volume </a:t>
            </a:r>
            <a:r>
              <a:rPr lang="en-CA" sz="1200" smtClean="0">
                <a:solidFill>
                  <a:srgbClr val="01257B"/>
                </a:solidFill>
                <a:latin typeface="Montserrat" panose="00000500000000000000" pitchFamily="2" charset="0"/>
              </a:rPr>
              <a:t>Tracking,  LiDAR </a:t>
            </a:r>
            <a:r>
              <a:rPr lang="en-CA" sz="1200" dirty="0">
                <a:solidFill>
                  <a:srgbClr val="01257B"/>
                </a:solidFill>
                <a:latin typeface="Montserrat" panose="00000500000000000000" pitchFamily="2" charset="0"/>
              </a:rPr>
              <a:t>3D </a:t>
            </a:r>
            <a:r>
              <a:rPr lang="en-CA" sz="1200">
                <a:solidFill>
                  <a:srgbClr val="01257B"/>
                </a:solidFill>
                <a:latin typeface="Montserrat" panose="00000500000000000000" pitchFamily="2" charset="0"/>
              </a:rPr>
              <a:t>Volume </a:t>
            </a:r>
            <a:r>
              <a:rPr lang="en-CA" sz="1200" smtClean="0">
                <a:solidFill>
                  <a:srgbClr val="01257B"/>
                </a:solidFill>
                <a:latin typeface="Montserrat" panose="00000500000000000000" pitchFamily="2" charset="0"/>
              </a:rPr>
              <a:t>Tracking</a:t>
            </a:r>
          </a:p>
          <a:p>
            <a:pPr marL="91440" lvl="2">
              <a:spcBef>
                <a:spcPts val="600"/>
              </a:spcBef>
              <a:buClr>
                <a:srgbClr val="00ECE1"/>
              </a:buClr>
            </a:pPr>
            <a:endParaRPr lang="en-CA" sz="800" smtClean="0">
              <a:solidFill>
                <a:srgbClr val="01257B"/>
              </a:solidFill>
              <a:latin typeface="Montserrat" panose="00000500000000000000" pitchFamily="2" charset="0"/>
            </a:endParaRPr>
          </a:p>
          <a:p>
            <a:pPr marL="91440" lvl="2">
              <a:spcBef>
                <a:spcPts val="600"/>
              </a:spcBef>
              <a:buClr>
                <a:srgbClr val="00ECE1"/>
              </a:buClr>
            </a:pPr>
            <a:endParaRPr lang="en-CA" sz="100" dirty="0">
              <a:solidFill>
                <a:srgbClr val="01257B"/>
              </a:solidFill>
              <a:latin typeface="Montserrat" panose="00000500000000000000" pitchFamily="2" charset="0"/>
            </a:endParaRPr>
          </a:p>
          <a:p>
            <a:pPr marL="91440" lvl="2">
              <a:spcBef>
                <a:spcPts val="600"/>
              </a:spcBef>
              <a:buClr>
                <a:srgbClr val="00ECE1"/>
              </a:buClr>
            </a:pPr>
            <a:r>
              <a:rPr lang="en-CA" sz="1200" b="1" dirty="0" err="1">
                <a:solidFill>
                  <a:srgbClr val="01257B"/>
                </a:solidFill>
                <a:latin typeface="Montserrat" panose="00000500000000000000" pitchFamily="2" charset="0"/>
              </a:rPr>
              <a:t>Konnected</a:t>
            </a:r>
            <a:r>
              <a:rPr lang="en-CA" sz="1200" b="1" dirty="0">
                <a:solidFill>
                  <a:srgbClr val="01257B"/>
                </a:solidFill>
                <a:latin typeface="Montserrat" panose="00000500000000000000" pitchFamily="2" charset="0"/>
              </a:rPr>
              <a:t> HMI</a:t>
            </a:r>
            <a:r>
              <a:rPr lang="en-CA" sz="1200" dirty="0">
                <a:solidFill>
                  <a:srgbClr val="01257B"/>
                </a:solidFill>
                <a:latin typeface="Montserrat" panose="00000500000000000000" pitchFamily="2" charset="0"/>
              </a:rPr>
              <a:t> for guided assembly manufacturing at </a:t>
            </a:r>
            <a:r>
              <a:rPr lang="en-CA" sz="1200">
                <a:solidFill>
                  <a:srgbClr val="01257B"/>
                </a:solidFill>
                <a:latin typeface="Montserrat" panose="00000500000000000000" pitchFamily="2" charset="0"/>
              </a:rPr>
              <a:t>operators </a:t>
            </a:r>
            <a:r>
              <a:rPr lang="en-CA" sz="1200" smtClean="0">
                <a:solidFill>
                  <a:srgbClr val="01257B"/>
                </a:solidFill>
                <a:latin typeface="Montserrat" panose="00000500000000000000" pitchFamily="2" charset="0"/>
              </a:rPr>
              <a:t>fingertips</a:t>
            </a:r>
          </a:p>
          <a:p>
            <a:pPr marL="91440" lvl="2">
              <a:spcBef>
                <a:spcPts val="600"/>
              </a:spcBef>
              <a:buClr>
                <a:srgbClr val="00ECE1"/>
              </a:buClr>
            </a:pPr>
            <a:endParaRPr lang="en-CA" sz="1200" dirty="0">
              <a:solidFill>
                <a:srgbClr val="01257B"/>
              </a:solidFill>
              <a:latin typeface="Montserrat" panose="00000500000000000000" pitchFamily="2" charset="0"/>
            </a:endParaRPr>
          </a:p>
          <a:p>
            <a:pPr marL="91440" lvl="2">
              <a:spcBef>
                <a:spcPts val="600"/>
              </a:spcBef>
              <a:buClr>
                <a:srgbClr val="00ECE1"/>
              </a:buClr>
            </a:pPr>
            <a:r>
              <a:rPr lang="en-CA" sz="1200" b="1" dirty="0">
                <a:solidFill>
                  <a:srgbClr val="01257B"/>
                </a:solidFill>
                <a:latin typeface="Montserrat" panose="00000500000000000000" pitchFamily="2" charset="0"/>
              </a:rPr>
              <a:t>PLC Integration </a:t>
            </a:r>
            <a:r>
              <a:rPr lang="en-CA" sz="1200" dirty="0">
                <a:solidFill>
                  <a:srgbClr val="01257B"/>
                </a:solidFill>
                <a:latin typeface="Montserrat" panose="00000500000000000000" pitchFamily="2" charset="0"/>
              </a:rPr>
              <a:t>– we have lots of experience integrating with existing PLCs to get your machinery communicating to you and to each </a:t>
            </a:r>
            <a:r>
              <a:rPr lang="en-CA" sz="1200">
                <a:solidFill>
                  <a:srgbClr val="01257B"/>
                </a:solidFill>
                <a:latin typeface="Montserrat" panose="00000500000000000000" pitchFamily="2" charset="0"/>
              </a:rPr>
              <a:t>other</a:t>
            </a:r>
            <a:r>
              <a:rPr lang="en-CA" sz="1200" smtClean="0">
                <a:solidFill>
                  <a:srgbClr val="01257B"/>
                </a:solidFill>
                <a:latin typeface="Montserrat" panose="00000500000000000000" pitchFamily="2" charset="0"/>
              </a:rPr>
              <a:t>.</a:t>
            </a:r>
          </a:p>
          <a:p>
            <a:pPr marL="91440" lvl="2">
              <a:spcBef>
                <a:spcPts val="600"/>
              </a:spcBef>
              <a:buClr>
                <a:srgbClr val="00ECE1"/>
              </a:buClr>
            </a:pPr>
            <a:endParaRPr lang="en-CA" sz="300" smtClean="0">
              <a:solidFill>
                <a:srgbClr val="01257B"/>
              </a:solidFill>
              <a:latin typeface="Montserrat" panose="00000500000000000000" pitchFamily="2" charset="0"/>
            </a:endParaRPr>
          </a:p>
          <a:p>
            <a:pPr marL="91440" lvl="2">
              <a:spcBef>
                <a:spcPts val="600"/>
              </a:spcBef>
              <a:buClr>
                <a:srgbClr val="00ECE1"/>
              </a:buClr>
            </a:pPr>
            <a:endParaRPr lang="en-CA" sz="100" dirty="0">
              <a:solidFill>
                <a:srgbClr val="01257B"/>
              </a:solidFill>
              <a:latin typeface="Montserrat" panose="00000500000000000000" pitchFamily="2" charset="0"/>
            </a:endParaRPr>
          </a:p>
          <a:p>
            <a:pPr marL="91440" lvl="2">
              <a:spcBef>
                <a:spcPts val="600"/>
              </a:spcBef>
              <a:buClr>
                <a:srgbClr val="00ECE1"/>
              </a:buClr>
            </a:pPr>
            <a:r>
              <a:rPr lang="en-CA" sz="1200" b="1" dirty="0">
                <a:solidFill>
                  <a:srgbClr val="01257B"/>
                </a:solidFill>
                <a:latin typeface="Montserrat" panose="00000500000000000000" pitchFamily="2" charset="0"/>
              </a:rPr>
              <a:t>Sequenced Manufacturing system </a:t>
            </a:r>
            <a:r>
              <a:rPr lang="en-CA" sz="1200" dirty="0">
                <a:solidFill>
                  <a:srgbClr val="01257B"/>
                </a:solidFill>
                <a:latin typeface="Montserrat" panose="00000500000000000000" pitchFamily="2" charset="0"/>
              </a:rPr>
              <a:t>– we automatically schedule production to make sure that you meet your orders on time and minimize the need for </a:t>
            </a:r>
            <a:r>
              <a:rPr lang="en-CA" sz="1200">
                <a:solidFill>
                  <a:srgbClr val="01257B"/>
                </a:solidFill>
                <a:latin typeface="Montserrat" panose="00000500000000000000" pitchFamily="2" charset="0"/>
              </a:rPr>
              <a:t>buffer </a:t>
            </a:r>
            <a:r>
              <a:rPr lang="en-CA" sz="1200" smtClean="0">
                <a:solidFill>
                  <a:srgbClr val="01257B"/>
                </a:solidFill>
                <a:latin typeface="Montserrat" panose="00000500000000000000" pitchFamily="2" charset="0"/>
              </a:rPr>
              <a:t>stocks</a:t>
            </a:r>
            <a:endParaRPr lang="en-CA" sz="1200" dirty="0">
              <a:solidFill>
                <a:srgbClr val="01257B"/>
              </a:solidFill>
              <a:latin typeface="Montserrat" panose="00000500000000000000" pitchFamily="2" charset="0"/>
            </a:endParaRPr>
          </a:p>
        </p:txBody>
      </p:sp>
      <p:sp>
        <p:nvSpPr>
          <p:cNvPr id="12" name="Title 3">
            <a:extLst>
              <a:ext uri="{FF2B5EF4-FFF2-40B4-BE49-F238E27FC236}">
                <a16:creationId xmlns:a16="http://schemas.microsoft.com/office/drawing/2014/main" id="{062986A6-E361-45D5-AE88-3E9CA9DE7F21}"/>
              </a:ext>
            </a:extLst>
          </p:cNvPr>
          <p:cNvSpPr txBox="1">
            <a:spLocks/>
          </p:cNvSpPr>
          <p:nvPr/>
        </p:nvSpPr>
        <p:spPr>
          <a:xfrm>
            <a:off x="1255361" y="650931"/>
            <a:ext cx="3603357" cy="1255362"/>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r>
              <a:rPr lang="en-US" sz="3600" b="0">
                <a:solidFill>
                  <a:schemeClr val="bg1"/>
                </a:solidFill>
                <a:latin typeface="Montserrat" panose="00000500000000000000" pitchFamily="2" charset="0"/>
              </a:rPr>
              <a:t>Technologies </a:t>
            </a:r>
            <a:r>
              <a:rPr lang="en-US" sz="3600">
                <a:solidFill>
                  <a:srgbClr val="00ECE1"/>
                </a:solidFill>
                <a:latin typeface="Montserrat" panose="00000500000000000000" pitchFamily="2" charset="0"/>
              </a:rPr>
              <a:t>We </a:t>
            </a:r>
            <a:r>
              <a:rPr lang="en-US" sz="3600" smtClean="0">
                <a:solidFill>
                  <a:srgbClr val="00ECE1"/>
                </a:solidFill>
                <a:latin typeface="Montserrat" panose="00000500000000000000" pitchFamily="2" charset="0"/>
              </a:rPr>
              <a:t>Develop</a:t>
            </a:r>
            <a:endParaRPr lang="en-CA" sz="3600" dirty="0">
              <a:solidFill>
                <a:srgbClr val="00ECE1"/>
              </a:solidFill>
              <a:latin typeface="Montserrat" panose="00000500000000000000" pitchFamily="2" charset="0"/>
            </a:endParaRPr>
          </a:p>
        </p:txBody>
      </p:sp>
      <p:sp>
        <p:nvSpPr>
          <p:cNvPr id="13" name="Rectangle 12"/>
          <p:cNvSpPr/>
          <p:nvPr/>
        </p:nvSpPr>
        <p:spPr>
          <a:xfrm>
            <a:off x="747792" y="1123629"/>
            <a:ext cx="426203" cy="46495"/>
          </a:xfrm>
          <a:prstGeom prst="rect">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62732" y="1132674"/>
            <a:ext cx="6132218" cy="553998"/>
          </a:xfrm>
          <a:prstGeom prst="rect">
            <a:avLst/>
          </a:prstGeom>
        </p:spPr>
        <p:txBody>
          <a:bodyPr wrap="square">
            <a:spAutoFit/>
          </a:bodyPr>
          <a:lstStyle/>
          <a:p>
            <a:pPr marL="0" lvl="1"/>
            <a:r>
              <a:rPr lang="en-CA" sz="1400" dirty="0">
                <a:solidFill>
                  <a:schemeClr val="bg1"/>
                </a:solidFill>
                <a:latin typeface="Montserrat" panose="00000500000000000000" pitchFamily="2" charset="0"/>
              </a:rPr>
              <a:t>Many More Modules available and </a:t>
            </a:r>
            <a:r>
              <a:rPr lang="en-CA" sz="1400">
                <a:solidFill>
                  <a:schemeClr val="bg1"/>
                </a:solidFill>
                <a:latin typeface="Montserrat" panose="00000500000000000000" pitchFamily="2" charset="0"/>
              </a:rPr>
              <a:t>under </a:t>
            </a:r>
            <a:r>
              <a:rPr lang="en-CA" sz="1400" smtClean="0">
                <a:solidFill>
                  <a:schemeClr val="bg1"/>
                </a:solidFill>
                <a:latin typeface="Montserrat" panose="00000500000000000000" pitchFamily="2" charset="0"/>
              </a:rPr>
              <a:t>development</a:t>
            </a:r>
            <a:endParaRPr lang="en-CA" b="1" dirty="0">
              <a:solidFill>
                <a:schemeClr val="bg1"/>
              </a:solidFill>
              <a:latin typeface="Montserrat" panose="00000500000000000000" pitchFamily="2" charset="0"/>
            </a:endParaRPr>
          </a:p>
          <a:p>
            <a:pPr marL="0" lvl="1"/>
            <a:r>
              <a:rPr lang="en-CA" sz="1600" b="1" dirty="0">
                <a:solidFill>
                  <a:srgbClr val="00ECE1"/>
                </a:solidFill>
                <a:latin typeface="Montserrat" panose="00000500000000000000" pitchFamily="2" charset="0"/>
              </a:rPr>
              <a:t>If you need something different, we can do it!</a:t>
            </a:r>
          </a:p>
        </p:txBody>
      </p:sp>
      <p:sp>
        <p:nvSpPr>
          <p:cNvPr id="15" name="Rectangle 14"/>
          <p:cNvSpPr/>
          <p:nvPr/>
        </p:nvSpPr>
        <p:spPr>
          <a:xfrm>
            <a:off x="6656522" y="4157673"/>
            <a:ext cx="4796726" cy="1800493"/>
          </a:xfrm>
          <a:prstGeom prst="rect">
            <a:avLst/>
          </a:prstGeom>
        </p:spPr>
        <p:txBody>
          <a:bodyPr wrap="square">
            <a:spAutoFit/>
          </a:bodyPr>
          <a:lstStyle/>
          <a:p>
            <a:pPr marL="91440" lvl="2">
              <a:spcBef>
                <a:spcPts val="1200"/>
              </a:spcBef>
              <a:buClr>
                <a:srgbClr val="00ECE1"/>
              </a:buClr>
            </a:pPr>
            <a:r>
              <a:rPr lang="en-CA" sz="1200" b="1">
                <a:solidFill>
                  <a:srgbClr val="01257B"/>
                </a:solidFill>
                <a:latin typeface="Montserrat" panose="00000500000000000000" pitchFamily="2" charset="0"/>
              </a:rPr>
              <a:t>Quality Control </a:t>
            </a:r>
            <a:r>
              <a:rPr lang="en-CA" sz="1200">
                <a:solidFill>
                  <a:srgbClr val="01257B"/>
                </a:solidFill>
                <a:latin typeface="Montserrat" panose="00000500000000000000" pitchFamily="2" charset="0"/>
              </a:rPr>
              <a:t>– With PLC or HMI integration we can track a shifts progress to trigger notification based on repeated quality issues, as well as providing root cause analysis to direct your resources to the source of the </a:t>
            </a:r>
            <a:r>
              <a:rPr lang="en-CA" sz="1200">
                <a:solidFill>
                  <a:srgbClr val="01257B"/>
                </a:solidFill>
                <a:latin typeface="Montserrat" panose="00000500000000000000" pitchFamily="2" charset="0"/>
              </a:rPr>
              <a:t>issue</a:t>
            </a:r>
            <a:r>
              <a:rPr lang="en-CA" sz="1200" smtClean="0">
                <a:solidFill>
                  <a:srgbClr val="01257B"/>
                </a:solidFill>
                <a:latin typeface="Montserrat" panose="00000500000000000000" pitchFamily="2" charset="0"/>
              </a:rPr>
              <a:t>.</a:t>
            </a:r>
          </a:p>
          <a:p>
            <a:pPr marL="91440" lvl="2">
              <a:spcBef>
                <a:spcPts val="1200"/>
              </a:spcBef>
              <a:buClr>
                <a:srgbClr val="00ECE1"/>
              </a:buClr>
            </a:pPr>
            <a:endParaRPr lang="en-CA" sz="600">
              <a:solidFill>
                <a:srgbClr val="01257B"/>
              </a:solidFill>
              <a:latin typeface="Montserrat" panose="00000500000000000000" pitchFamily="2" charset="0"/>
            </a:endParaRPr>
          </a:p>
          <a:p>
            <a:pPr marL="91440" lvl="2">
              <a:spcBef>
                <a:spcPts val="1200"/>
              </a:spcBef>
              <a:buClr>
                <a:srgbClr val="00ECE1"/>
              </a:buClr>
            </a:pPr>
            <a:r>
              <a:rPr lang="en-CA" sz="1200" b="1">
                <a:solidFill>
                  <a:srgbClr val="01257B"/>
                </a:solidFill>
                <a:latin typeface="Montserrat" panose="00000500000000000000" pitchFamily="2" charset="0"/>
              </a:rPr>
              <a:t>Production Dashboards </a:t>
            </a:r>
            <a:r>
              <a:rPr lang="en-CA" sz="1200">
                <a:solidFill>
                  <a:srgbClr val="01257B"/>
                </a:solidFill>
                <a:latin typeface="Montserrat" panose="00000500000000000000" pitchFamily="2" charset="0"/>
              </a:rPr>
              <a:t>– All of our systems will provide you a dashboard showing you all production data available so you can see the health of production each shift. </a:t>
            </a:r>
            <a:endParaRPr lang="en-CA" sz="1200" dirty="0">
              <a:solidFill>
                <a:srgbClr val="01257B"/>
              </a:solidFill>
              <a:latin typeface="Montserrat" panose="00000500000000000000" pitchFamily="2" charset="0"/>
            </a:endParaRPr>
          </a:p>
        </p:txBody>
      </p:sp>
      <p:sp>
        <p:nvSpPr>
          <p:cNvPr id="16" name="Rectangle 15"/>
          <p:cNvSpPr/>
          <p:nvPr/>
        </p:nvSpPr>
        <p:spPr>
          <a:xfrm>
            <a:off x="6653375" y="3163415"/>
            <a:ext cx="4807622" cy="830997"/>
          </a:xfrm>
          <a:prstGeom prst="rect">
            <a:avLst/>
          </a:prstGeom>
        </p:spPr>
        <p:txBody>
          <a:bodyPr wrap="square">
            <a:spAutoFit/>
          </a:bodyPr>
          <a:lstStyle/>
          <a:p>
            <a:pPr marL="91440" lvl="2">
              <a:spcBef>
                <a:spcPts val="1200"/>
              </a:spcBef>
              <a:buClr>
                <a:srgbClr val="00ECE1"/>
              </a:buClr>
            </a:pPr>
            <a:r>
              <a:rPr lang="en-CA" sz="1200" b="1">
                <a:solidFill>
                  <a:srgbClr val="01257B"/>
                </a:solidFill>
                <a:latin typeface="Montserrat" panose="00000500000000000000" pitchFamily="2" charset="0"/>
              </a:rPr>
              <a:t>Asset Management </a:t>
            </a:r>
            <a:r>
              <a:rPr lang="en-CA" sz="1200">
                <a:solidFill>
                  <a:srgbClr val="01257B"/>
                </a:solidFill>
                <a:latin typeface="Montserrat" panose="00000500000000000000" pitchFamily="2" charset="0"/>
              </a:rPr>
              <a:t>– We can provide full asset overview from raw material to finished goods, including serialized part history using both RFID and non-RFID tracking methods.</a:t>
            </a:r>
            <a:endParaRPr lang="en-CA" sz="1200" dirty="0">
              <a:solidFill>
                <a:srgbClr val="01257B"/>
              </a:solidFill>
              <a:latin typeface="Montserrat" panose="00000500000000000000" pitchFamily="2" charset="0"/>
            </a:endParaRPr>
          </a:p>
        </p:txBody>
      </p:sp>
      <p:grpSp>
        <p:nvGrpSpPr>
          <p:cNvPr id="17" name="Group 16"/>
          <p:cNvGrpSpPr/>
          <p:nvPr/>
        </p:nvGrpSpPr>
        <p:grpSpPr>
          <a:xfrm>
            <a:off x="457200" y="5447653"/>
            <a:ext cx="302859" cy="302615"/>
            <a:chOff x="10144125" y="882651"/>
            <a:chExt cx="1978025" cy="1976438"/>
          </a:xfrm>
          <a:solidFill>
            <a:srgbClr val="00ECE1"/>
          </a:solidFill>
        </p:grpSpPr>
        <p:sp>
          <p:nvSpPr>
            <p:cNvPr id="18" name="Freeform 11"/>
            <p:cNvSpPr>
              <a:spLocks noEditPoints="1"/>
            </p:cNvSpPr>
            <p:nvPr/>
          </p:nvSpPr>
          <p:spPr bwMode="auto">
            <a:xfrm>
              <a:off x="10144125" y="882651"/>
              <a:ext cx="1978025" cy="1976438"/>
            </a:xfrm>
            <a:custGeom>
              <a:avLst/>
              <a:gdLst>
                <a:gd name="T0" fmla="*/ 1657 w 2048"/>
                <a:gd name="T1" fmla="*/ 176 h 2048"/>
                <a:gd name="T2" fmla="*/ 1537 w 2048"/>
                <a:gd name="T3" fmla="*/ 0 h 2048"/>
                <a:gd name="T4" fmla="*/ 1417 w 2048"/>
                <a:gd name="T5" fmla="*/ 176 h 2048"/>
                <a:gd name="T6" fmla="*/ 745 w 2048"/>
                <a:gd name="T7" fmla="*/ 120 h 2048"/>
                <a:gd name="T8" fmla="*/ 505 w 2048"/>
                <a:gd name="T9" fmla="*/ 120 h 2048"/>
                <a:gd name="T10" fmla="*/ 495 w 2048"/>
                <a:gd name="T11" fmla="*/ 176 h 2048"/>
                <a:gd name="T12" fmla="*/ 135 w 2048"/>
                <a:gd name="T13" fmla="*/ 376 h 2048"/>
                <a:gd name="T14" fmla="*/ 175 w 2048"/>
                <a:gd name="T15" fmla="*/ 1097 h 2048"/>
                <a:gd name="T16" fmla="*/ 215 w 2048"/>
                <a:gd name="T17" fmla="*/ 588 h 2048"/>
                <a:gd name="T18" fmla="*/ 1853 w 2048"/>
                <a:gd name="T19" fmla="*/ 548 h 2048"/>
                <a:gd name="T20" fmla="*/ 215 w 2048"/>
                <a:gd name="T21" fmla="*/ 508 h 2048"/>
                <a:gd name="T22" fmla="*/ 335 w 2048"/>
                <a:gd name="T23" fmla="*/ 256 h 2048"/>
                <a:gd name="T24" fmla="*/ 505 w 2048"/>
                <a:gd name="T25" fmla="*/ 255 h 2048"/>
                <a:gd name="T26" fmla="*/ 625 w 2048"/>
                <a:gd name="T27" fmla="*/ 426 h 2048"/>
                <a:gd name="T28" fmla="*/ 745 w 2048"/>
                <a:gd name="T29" fmla="*/ 256 h 2048"/>
                <a:gd name="T30" fmla="*/ 1417 w 2048"/>
                <a:gd name="T31" fmla="*/ 306 h 2048"/>
                <a:gd name="T32" fmla="*/ 1657 w 2048"/>
                <a:gd name="T33" fmla="*/ 306 h 2048"/>
                <a:gd name="T34" fmla="*/ 1848 w 2048"/>
                <a:gd name="T35" fmla="*/ 256 h 2048"/>
                <a:gd name="T36" fmla="*/ 1968 w 2048"/>
                <a:gd name="T37" fmla="*/ 1896 h 2048"/>
                <a:gd name="T38" fmla="*/ 1824 w 2048"/>
                <a:gd name="T39" fmla="*/ 1896 h 2048"/>
                <a:gd name="T40" fmla="*/ 1784 w 2048"/>
                <a:gd name="T41" fmla="*/ 1752 h 2048"/>
                <a:gd name="T42" fmla="*/ 1279 w 2048"/>
                <a:gd name="T43" fmla="*/ 1792 h 2048"/>
                <a:gd name="T44" fmla="*/ 1744 w 2048"/>
                <a:gd name="T45" fmla="*/ 1832 h 2048"/>
                <a:gd name="T46" fmla="*/ 1762 w 2048"/>
                <a:gd name="T47" fmla="*/ 1968 h 2048"/>
                <a:gd name="T48" fmla="*/ 80 w 2048"/>
                <a:gd name="T49" fmla="*/ 1896 h 2048"/>
                <a:gd name="T50" fmla="*/ 975 w 2048"/>
                <a:gd name="T51" fmla="*/ 1832 h 2048"/>
                <a:gd name="T52" fmla="*/ 975 w 2048"/>
                <a:gd name="T53" fmla="*/ 1752 h 2048"/>
                <a:gd name="T54" fmla="*/ 690 w 2048"/>
                <a:gd name="T55" fmla="*/ 1504 h 2048"/>
                <a:gd name="T56" fmla="*/ 34 w 2048"/>
                <a:gd name="T57" fmla="*/ 1504 h 2048"/>
                <a:gd name="T58" fmla="*/ 40 w 2048"/>
                <a:gd name="T59" fmla="*/ 1752 h 2048"/>
                <a:gd name="T60" fmla="*/ 0 w 2048"/>
                <a:gd name="T61" fmla="*/ 1896 h 2048"/>
                <a:gd name="T62" fmla="*/ 1896 w 2048"/>
                <a:gd name="T63" fmla="*/ 2048 h 2048"/>
                <a:gd name="T64" fmla="*/ 2048 w 2048"/>
                <a:gd name="T65" fmla="*/ 376 h 2048"/>
                <a:gd name="T66" fmla="*/ 665 w 2048"/>
                <a:gd name="T67" fmla="*/ 306 h 2048"/>
                <a:gd name="T68" fmla="*/ 585 w 2048"/>
                <a:gd name="T69" fmla="*/ 306 h 2048"/>
                <a:gd name="T70" fmla="*/ 625 w 2048"/>
                <a:gd name="T71" fmla="*/ 80 h 2048"/>
                <a:gd name="T72" fmla="*/ 665 w 2048"/>
                <a:gd name="T73" fmla="*/ 306 h 2048"/>
                <a:gd name="T74" fmla="*/ 1537 w 2048"/>
                <a:gd name="T75" fmla="*/ 346 h 2048"/>
                <a:gd name="T76" fmla="*/ 1497 w 2048"/>
                <a:gd name="T77" fmla="*/ 120 h 2048"/>
                <a:gd name="T78" fmla="*/ 1577 w 2048"/>
                <a:gd name="T79" fmla="*/ 120 h 2048"/>
                <a:gd name="T80" fmla="*/ 114 w 2048"/>
                <a:gd name="T81" fmla="*/ 1504 h 2048"/>
                <a:gd name="T82" fmla="*/ 610 w 2048"/>
                <a:gd name="T83" fmla="*/ 1504 h 2048"/>
                <a:gd name="T84" fmla="*/ 114 w 2048"/>
                <a:gd name="T85" fmla="*/ 150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8" h="2048">
                  <a:moveTo>
                    <a:pt x="1848" y="176"/>
                  </a:moveTo>
                  <a:cubicBezTo>
                    <a:pt x="1657" y="176"/>
                    <a:pt x="1657" y="176"/>
                    <a:pt x="1657" y="176"/>
                  </a:cubicBezTo>
                  <a:cubicBezTo>
                    <a:pt x="1657" y="120"/>
                    <a:pt x="1657" y="120"/>
                    <a:pt x="1657" y="120"/>
                  </a:cubicBezTo>
                  <a:cubicBezTo>
                    <a:pt x="1657" y="54"/>
                    <a:pt x="1604" y="0"/>
                    <a:pt x="1537" y="0"/>
                  </a:cubicBezTo>
                  <a:cubicBezTo>
                    <a:pt x="1471" y="0"/>
                    <a:pt x="1417" y="54"/>
                    <a:pt x="1417" y="120"/>
                  </a:cubicBezTo>
                  <a:cubicBezTo>
                    <a:pt x="1417" y="176"/>
                    <a:pt x="1417" y="176"/>
                    <a:pt x="1417" y="176"/>
                  </a:cubicBezTo>
                  <a:cubicBezTo>
                    <a:pt x="745" y="176"/>
                    <a:pt x="745" y="176"/>
                    <a:pt x="745" y="176"/>
                  </a:cubicBezTo>
                  <a:cubicBezTo>
                    <a:pt x="745" y="120"/>
                    <a:pt x="745" y="120"/>
                    <a:pt x="745" y="120"/>
                  </a:cubicBezTo>
                  <a:cubicBezTo>
                    <a:pt x="745" y="54"/>
                    <a:pt x="692" y="0"/>
                    <a:pt x="625" y="0"/>
                  </a:cubicBezTo>
                  <a:cubicBezTo>
                    <a:pt x="559" y="0"/>
                    <a:pt x="505" y="54"/>
                    <a:pt x="505" y="120"/>
                  </a:cubicBezTo>
                  <a:cubicBezTo>
                    <a:pt x="505" y="177"/>
                    <a:pt x="505" y="177"/>
                    <a:pt x="505" y="177"/>
                  </a:cubicBezTo>
                  <a:cubicBezTo>
                    <a:pt x="502" y="177"/>
                    <a:pt x="498" y="176"/>
                    <a:pt x="495" y="176"/>
                  </a:cubicBezTo>
                  <a:cubicBezTo>
                    <a:pt x="335" y="176"/>
                    <a:pt x="335" y="176"/>
                    <a:pt x="335" y="176"/>
                  </a:cubicBezTo>
                  <a:cubicBezTo>
                    <a:pt x="225" y="176"/>
                    <a:pt x="135" y="266"/>
                    <a:pt x="135" y="376"/>
                  </a:cubicBezTo>
                  <a:cubicBezTo>
                    <a:pt x="135" y="1057"/>
                    <a:pt x="135" y="1057"/>
                    <a:pt x="135" y="1057"/>
                  </a:cubicBezTo>
                  <a:cubicBezTo>
                    <a:pt x="135" y="1079"/>
                    <a:pt x="153" y="1097"/>
                    <a:pt x="175" y="1097"/>
                  </a:cubicBezTo>
                  <a:cubicBezTo>
                    <a:pt x="197" y="1097"/>
                    <a:pt x="215" y="1079"/>
                    <a:pt x="215" y="1057"/>
                  </a:cubicBezTo>
                  <a:cubicBezTo>
                    <a:pt x="215" y="588"/>
                    <a:pt x="215" y="588"/>
                    <a:pt x="215" y="588"/>
                  </a:cubicBezTo>
                  <a:cubicBezTo>
                    <a:pt x="1813" y="588"/>
                    <a:pt x="1813" y="588"/>
                    <a:pt x="1813" y="588"/>
                  </a:cubicBezTo>
                  <a:cubicBezTo>
                    <a:pt x="1835" y="588"/>
                    <a:pt x="1853" y="570"/>
                    <a:pt x="1853" y="548"/>
                  </a:cubicBezTo>
                  <a:cubicBezTo>
                    <a:pt x="1853" y="526"/>
                    <a:pt x="1835" y="508"/>
                    <a:pt x="1813" y="508"/>
                  </a:cubicBezTo>
                  <a:cubicBezTo>
                    <a:pt x="215" y="508"/>
                    <a:pt x="215" y="508"/>
                    <a:pt x="215" y="508"/>
                  </a:cubicBezTo>
                  <a:cubicBezTo>
                    <a:pt x="215" y="376"/>
                    <a:pt x="215" y="376"/>
                    <a:pt x="215" y="376"/>
                  </a:cubicBezTo>
                  <a:cubicBezTo>
                    <a:pt x="215" y="310"/>
                    <a:pt x="269" y="256"/>
                    <a:pt x="335" y="256"/>
                  </a:cubicBezTo>
                  <a:cubicBezTo>
                    <a:pt x="495" y="256"/>
                    <a:pt x="495" y="256"/>
                    <a:pt x="495" y="256"/>
                  </a:cubicBezTo>
                  <a:cubicBezTo>
                    <a:pt x="498" y="256"/>
                    <a:pt x="502" y="255"/>
                    <a:pt x="505" y="255"/>
                  </a:cubicBezTo>
                  <a:cubicBezTo>
                    <a:pt x="505" y="306"/>
                    <a:pt x="505" y="306"/>
                    <a:pt x="505" y="306"/>
                  </a:cubicBezTo>
                  <a:cubicBezTo>
                    <a:pt x="505" y="372"/>
                    <a:pt x="559" y="426"/>
                    <a:pt x="625" y="426"/>
                  </a:cubicBezTo>
                  <a:cubicBezTo>
                    <a:pt x="692" y="426"/>
                    <a:pt x="745" y="372"/>
                    <a:pt x="745" y="306"/>
                  </a:cubicBezTo>
                  <a:cubicBezTo>
                    <a:pt x="745" y="256"/>
                    <a:pt x="745" y="256"/>
                    <a:pt x="745" y="256"/>
                  </a:cubicBezTo>
                  <a:cubicBezTo>
                    <a:pt x="1417" y="256"/>
                    <a:pt x="1417" y="256"/>
                    <a:pt x="1417" y="256"/>
                  </a:cubicBezTo>
                  <a:cubicBezTo>
                    <a:pt x="1417" y="306"/>
                    <a:pt x="1417" y="306"/>
                    <a:pt x="1417" y="306"/>
                  </a:cubicBezTo>
                  <a:cubicBezTo>
                    <a:pt x="1417" y="372"/>
                    <a:pt x="1471" y="426"/>
                    <a:pt x="1537" y="426"/>
                  </a:cubicBezTo>
                  <a:cubicBezTo>
                    <a:pt x="1604" y="426"/>
                    <a:pt x="1657" y="372"/>
                    <a:pt x="1657" y="306"/>
                  </a:cubicBezTo>
                  <a:cubicBezTo>
                    <a:pt x="1657" y="256"/>
                    <a:pt x="1657" y="256"/>
                    <a:pt x="1657" y="256"/>
                  </a:cubicBezTo>
                  <a:cubicBezTo>
                    <a:pt x="1848" y="256"/>
                    <a:pt x="1848" y="256"/>
                    <a:pt x="1848" y="256"/>
                  </a:cubicBezTo>
                  <a:cubicBezTo>
                    <a:pt x="1914" y="256"/>
                    <a:pt x="1968" y="310"/>
                    <a:pt x="1968" y="376"/>
                  </a:cubicBezTo>
                  <a:cubicBezTo>
                    <a:pt x="1968" y="1896"/>
                    <a:pt x="1968" y="1896"/>
                    <a:pt x="1968" y="1896"/>
                  </a:cubicBezTo>
                  <a:cubicBezTo>
                    <a:pt x="1968" y="1936"/>
                    <a:pt x="1936" y="1968"/>
                    <a:pt x="1896" y="1968"/>
                  </a:cubicBezTo>
                  <a:cubicBezTo>
                    <a:pt x="1856" y="1968"/>
                    <a:pt x="1824" y="1936"/>
                    <a:pt x="1824" y="1896"/>
                  </a:cubicBezTo>
                  <a:cubicBezTo>
                    <a:pt x="1824" y="1792"/>
                    <a:pt x="1824" y="1792"/>
                    <a:pt x="1824" y="1792"/>
                  </a:cubicBezTo>
                  <a:cubicBezTo>
                    <a:pt x="1824" y="1770"/>
                    <a:pt x="1806" y="1752"/>
                    <a:pt x="1784" y="1752"/>
                  </a:cubicBezTo>
                  <a:cubicBezTo>
                    <a:pt x="1319" y="1752"/>
                    <a:pt x="1319" y="1752"/>
                    <a:pt x="1319" y="1752"/>
                  </a:cubicBezTo>
                  <a:cubicBezTo>
                    <a:pt x="1297" y="1752"/>
                    <a:pt x="1279" y="1770"/>
                    <a:pt x="1279" y="1792"/>
                  </a:cubicBezTo>
                  <a:cubicBezTo>
                    <a:pt x="1279" y="1815"/>
                    <a:pt x="1297" y="1832"/>
                    <a:pt x="1319" y="1832"/>
                  </a:cubicBezTo>
                  <a:cubicBezTo>
                    <a:pt x="1744" y="1832"/>
                    <a:pt x="1744" y="1832"/>
                    <a:pt x="1744" y="1832"/>
                  </a:cubicBezTo>
                  <a:cubicBezTo>
                    <a:pt x="1744" y="1896"/>
                    <a:pt x="1744" y="1896"/>
                    <a:pt x="1744" y="1896"/>
                  </a:cubicBezTo>
                  <a:cubicBezTo>
                    <a:pt x="1744" y="1922"/>
                    <a:pt x="1751" y="1947"/>
                    <a:pt x="1762" y="1968"/>
                  </a:cubicBezTo>
                  <a:cubicBezTo>
                    <a:pt x="152" y="1968"/>
                    <a:pt x="152" y="1968"/>
                    <a:pt x="152" y="1968"/>
                  </a:cubicBezTo>
                  <a:cubicBezTo>
                    <a:pt x="112" y="1968"/>
                    <a:pt x="80" y="1936"/>
                    <a:pt x="80" y="1896"/>
                  </a:cubicBezTo>
                  <a:cubicBezTo>
                    <a:pt x="80" y="1832"/>
                    <a:pt x="80" y="1832"/>
                    <a:pt x="80" y="1832"/>
                  </a:cubicBezTo>
                  <a:cubicBezTo>
                    <a:pt x="975" y="1832"/>
                    <a:pt x="975" y="1832"/>
                    <a:pt x="975" y="1832"/>
                  </a:cubicBezTo>
                  <a:cubicBezTo>
                    <a:pt x="997" y="1832"/>
                    <a:pt x="1015" y="1815"/>
                    <a:pt x="1015" y="1792"/>
                  </a:cubicBezTo>
                  <a:cubicBezTo>
                    <a:pt x="1015" y="1770"/>
                    <a:pt x="997" y="1752"/>
                    <a:pt x="975" y="1752"/>
                  </a:cubicBezTo>
                  <a:cubicBezTo>
                    <a:pt x="576" y="1752"/>
                    <a:pt x="576" y="1752"/>
                    <a:pt x="576" y="1752"/>
                  </a:cubicBezTo>
                  <a:cubicBezTo>
                    <a:pt x="646" y="1692"/>
                    <a:pt x="690" y="1603"/>
                    <a:pt x="690" y="1504"/>
                  </a:cubicBezTo>
                  <a:cubicBezTo>
                    <a:pt x="690" y="1323"/>
                    <a:pt x="543" y="1176"/>
                    <a:pt x="362" y="1176"/>
                  </a:cubicBezTo>
                  <a:cubicBezTo>
                    <a:pt x="181" y="1176"/>
                    <a:pt x="34" y="1323"/>
                    <a:pt x="34" y="1504"/>
                  </a:cubicBezTo>
                  <a:cubicBezTo>
                    <a:pt x="34" y="1603"/>
                    <a:pt x="78" y="1692"/>
                    <a:pt x="148" y="1752"/>
                  </a:cubicBezTo>
                  <a:cubicBezTo>
                    <a:pt x="40" y="1752"/>
                    <a:pt x="40" y="1752"/>
                    <a:pt x="40" y="1752"/>
                  </a:cubicBezTo>
                  <a:cubicBezTo>
                    <a:pt x="18" y="1752"/>
                    <a:pt x="0" y="1770"/>
                    <a:pt x="0" y="1792"/>
                  </a:cubicBezTo>
                  <a:cubicBezTo>
                    <a:pt x="0" y="1896"/>
                    <a:pt x="0" y="1896"/>
                    <a:pt x="0" y="1896"/>
                  </a:cubicBezTo>
                  <a:cubicBezTo>
                    <a:pt x="0" y="1980"/>
                    <a:pt x="68" y="2048"/>
                    <a:pt x="152" y="2048"/>
                  </a:cubicBezTo>
                  <a:cubicBezTo>
                    <a:pt x="1896" y="2048"/>
                    <a:pt x="1896" y="2048"/>
                    <a:pt x="1896" y="2048"/>
                  </a:cubicBezTo>
                  <a:cubicBezTo>
                    <a:pt x="1980" y="2048"/>
                    <a:pt x="2048" y="1980"/>
                    <a:pt x="2048" y="1896"/>
                  </a:cubicBezTo>
                  <a:cubicBezTo>
                    <a:pt x="2048" y="376"/>
                    <a:pt x="2048" y="376"/>
                    <a:pt x="2048" y="376"/>
                  </a:cubicBezTo>
                  <a:cubicBezTo>
                    <a:pt x="2048" y="266"/>
                    <a:pt x="1958" y="176"/>
                    <a:pt x="1848" y="176"/>
                  </a:cubicBezTo>
                  <a:close/>
                  <a:moveTo>
                    <a:pt x="665" y="306"/>
                  </a:moveTo>
                  <a:cubicBezTo>
                    <a:pt x="665" y="328"/>
                    <a:pt x="647" y="346"/>
                    <a:pt x="625" y="346"/>
                  </a:cubicBezTo>
                  <a:cubicBezTo>
                    <a:pt x="603" y="346"/>
                    <a:pt x="585" y="328"/>
                    <a:pt x="585" y="306"/>
                  </a:cubicBezTo>
                  <a:cubicBezTo>
                    <a:pt x="585" y="120"/>
                    <a:pt x="585" y="120"/>
                    <a:pt x="585" y="120"/>
                  </a:cubicBezTo>
                  <a:cubicBezTo>
                    <a:pt x="585" y="98"/>
                    <a:pt x="603" y="80"/>
                    <a:pt x="625" y="80"/>
                  </a:cubicBezTo>
                  <a:cubicBezTo>
                    <a:pt x="647" y="80"/>
                    <a:pt x="665" y="98"/>
                    <a:pt x="665" y="120"/>
                  </a:cubicBezTo>
                  <a:lnTo>
                    <a:pt x="665" y="306"/>
                  </a:lnTo>
                  <a:close/>
                  <a:moveTo>
                    <a:pt x="1577" y="306"/>
                  </a:moveTo>
                  <a:cubicBezTo>
                    <a:pt x="1577" y="328"/>
                    <a:pt x="1559" y="346"/>
                    <a:pt x="1537" y="346"/>
                  </a:cubicBezTo>
                  <a:cubicBezTo>
                    <a:pt x="1515" y="346"/>
                    <a:pt x="1497" y="328"/>
                    <a:pt x="1497" y="306"/>
                  </a:cubicBezTo>
                  <a:cubicBezTo>
                    <a:pt x="1497" y="120"/>
                    <a:pt x="1497" y="120"/>
                    <a:pt x="1497" y="120"/>
                  </a:cubicBezTo>
                  <a:cubicBezTo>
                    <a:pt x="1497" y="98"/>
                    <a:pt x="1515" y="80"/>
                    <a:pt x="1537" y="80"/>
                  </a:cubicBezTo>
                  <a:cubicBezTo>
                    <a:pt x="1559" y="80"/>
                    <a:pt x="1577" y="98"/>
                    <a:pt x="1577" y="120"/>
                  </a:cubicBezTo>
                  <a:lnTo>
                    <a:pt x="1577" y="306"/>
                  </a:lnTo>
                  <a:close/>
                  <a:moveTo>
                    <a:pt x="114" y="1504"/>
                  </a:moveTo>
                  <a:cubicBezTo>
                    <a:pt x="114" y="1367"/>
                    <a:pt x="225" y="1256"/>
                    <a:pt x="362" y="1256"/>
                  </a:cubicBezTo>
                  <a:cubicBezTo>
                    <a:pt x="499" y="1256"/>
                    <a:pt x="610" y="1367"/>
                    <a:pt x="610" y="1504"/>
                  </a:cubicBezTo>
                  <a:cubicBezTo>
                    <a:pt x="610" y="1641"/>
                    <a:pt x="499" y="1752"/>
                    <a:pt x="362" y="1752"/>
                  </a:cubicBezTo>
                  <a:cubicBezTo>
                    <a:pt x="225" y="1752"/>
                    <a:pt x="114" y="1641"/>
                    <a:pt x="114" y="150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p:nvSpPr>
          <p:spPr bwMode="auto">
            <a:xfrm>
              <a:off x="11888788" y="1373188"/>
              <a:ext cx="76200" cy="76200"/>
            </a:xfrm>
            <a:custGeom>
              <a:avLst/>
              <a:gdLst>
                <a:gd name="T0" fmla="*/ 68 w 80"/>
                <a:gd name="T1" fmla="*/ 12 h 80"/>
                <a:gd name="T2" fmla="*/ 40 w 80"/>
                <a:gd name="T3" fmla="*/ 0 h 80"/>
                <a:gd name="T4" fmla="*/ 12 w 80"/>
                <a:gd name="T5" fmla="*/ 12 h 80"/>
                <a:gd name="T6" fmla="*/ 0 w 80"/>
                <a:gd name="T7" fmla="*/ 40 h 80"/>
                <a:gd name="T8" fmla="*/ 12 w 80"/>
                <a:gd name="T9" fmla="*/ 68 h 80"/>
                <a:gd name="T10" fmla="*/ 40 w 80"/>
                <a:gd name="T11" fmla="*/ 80 h 80"/>
                <a:gd name="T12" fmla="*/ 68 w 80"/>
                <a:gd name="T13" fmla="*/ 68 h 80"/>
                <a:gd name="T14" fmla="*/ 80 w 80"/>
                <a:gd name="T15" fmla="*/ 40 h 80"/>
                <a:gd name="T16" fmla="*/ 68 w 80"/>
                <a:gd name="T17"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68" y="12"/>
                  </a:moveTo>
                  <a:cubicBezTo>
                    <a:pt x="61" y="4"/>
                    <a:pt x="50" y="0"/>
                    <a:pt x="40" y="0"/>
                  </a:cubicBezTo>
                  <a:cubicBezTo>
                    <a:pt x="29" y="0"/>
                    <a:pt x="19" y="4"/>
                    <a:pt x="12" y="12"/>
                  </a:cubicBezTo>
                  <a:cubicBezTo>
                    <a:pt x="4" y="19"/>
                    <a:pt x="0" y="29"/>
                    <a:pt x="0" y="40"/>
                  </a:cubicBezTo>
                  <a:cubicBezTo>
                    <a:pt x="0" y="51"/>
                    <a:pt x="4" y="61"/>
                    <a:pt x="12" y="68"/>
                  </a:cubicBezTo>
                  <a:cubicBezTo>
                    <a:pt x="19" y="76"/>
                    <a:pt x="29" y="80"/>
                    <a:pt x="40" y="80"/>
                  </a:cubicBezTo>
                  <a:cubicBezTo>
                    <a:pt x="50" y="80"/>
                    <a:pt x="61" y="76"/>
                    <a:pt x="68" y="68"/>
                  </a:cubicBezTo>
                  <a:cubicBezTo>
                    <a:pt x="76" y="61"/>
                    <a:pt x="80" y="51"/>
                    <a:pt x="80" y="40"/>
                  </a:cubicBezTo>
                  <a:cubicBezTo>
                    <a:pt x="80" y="29"/>
                    <a:pt x="76" y="19"/>
                    <a:pt x="68"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p:nvSpPr>
          <p:spPr bwMode="auto">
            <a:xfrm>
              <a:off x="11231563" y="2574926"/>
              <a:ext cx="77788" cy="76200"/>
            </a:xfrm>
            <a:custGeom>
              <a:avLst/>
              <a:gdLst>
                <a:gd name="T0" fmla="*/ 69 w 80"/>
                <a:gd name="T1" fmla="*/ 11 h 79"/>
                <a:gd name="T2" fmla="*/ 40 w 80"/>
                <a:gd name="T3" fmla="*/ 0 h 79"/>
                <a:gd name="T4" fmla="*/ 12 w 80"/>
                <a:gd name="T5" fmla="*/ 11 h 79"/>
                <a:gd name="T6" fmla="*/ 0 w 80"/>
                <a:gd name="T7" fmla="*/ 39 h 79"/>
                <a:gd name="T8" fmla="*/ 12 w 80"/>
                <a:gd name="T9" fmla="*/ 68 h 79"/>
                <a:gd name="T10" fmla="*/ 40 w 80"/>
                <a:gd name="T11" fmla="*/ 79 h 79"/>
                <a:gd name="T12" fmla="*/ 69 w 80"/>
                <a:gd name="T13" fmla="*/ 68 h 79"/>
                <a:gd name="T14" fmla="*/ 80 w 80"/>
                <a:gd name="T15" fmla="*/ 39 h 79"/>
                <a:gd name="T16" fmla="*/ 69 w 80"/>
                <a:gd name="T17"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79">
                  <a:moveTo>
                    <a:pt x="69" y="11"/>
                  </a:moveTo>
                  <a:cubicBezTo>
                    <a:pt x="61" y="4"/>
                    <a:pt x="51" y="0"/>
                    <a:pt x="40" y="0"/>
                  </a:cubicBezTo>
                  <a:cubicBezTo>
                    <a:pt x="30" y="0"/>
                    <a:pt x="19" y="4"/>
                    <a:pt x="12" y="11"/>
                  </a:cubicBezTo>
                  <a:cubicBezTo>
                    <a:pt x="5" y="19"/>
                    <a:pt x="0" y="29"/>
                    <a:pt x="0" y="39"/>
                  </a:cubicBezTo>
                  <a:cubicBezTo>
                    <a:pt x="0" y="50"/>
                    <a:pt x="5" y="60"/>
                    <a:pt x="12" y="68"/>
                  </a:cubicBezTo>
                  <a:cubicBezTo>
                    <a:pt x="19" y="75"/>
                    <a:pt x="30" y="79"/>
                    <a:pt x="40" y="79"/>
                  </a:cubicBezTo>
                  <a:cubicBezTo>
                    <a:pt x="51" y="79"/>
                    <a:pt x="61" y="75"/>
                    <a:pt x="69" y="68"/>
                  </a:cubicBezTo>
                  <a:cubicBezTo>
                    <a:pt x="76" y="60"/>
                    <a:pt x="80" y="50"/>
                    <a:pt x="80" y="39"/>
                  </a:cubicBezTo>
                  <a:cubicBezTo>
                    <a:pt x="80" y="29"/>
                    <a:pt x="76" y="19"/>
                    <a:pt x="69"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noEditPoints="1"/>
            </p:cNvSpPr>
            <p:nvPr/>
          </p:nvSpPr>
          <p:spPr bwMode="auto">
            <a:xfrm>
              <a:off x="10871200" y="2055813"/>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8" y="0"/>
                    <a:pt x="0" y="68"/>
                    <a:pt x="0" y="152"/>
                  </a:cubicBezTo>
                  <a:cubicBezTo>
                    <a:pt x="0" y="236"/>
                    <a:pt x="68" y="304"/>
                    <a:pt x="152" y="304"/>
                  </a:cubicBezTo>
                  <a:cubicBezTo>
                    <a:pt x="236" y="304"/>
                    <a:pt x="304" y="236"/>
                    <a:pt x="304" y="152"/>
                  </a:cubicBezTo>
                  <a:cubicBezTo>
                    <a:pt x="304" y="68"/>
                    <a:pt x="236" y="0"/>
                    <a:pt x="152" y="0"/>
                  </a:cubicBezTo>
                  <a:close/>
                  <a:moveTo>
                    <a:pt x="152" y="224"/>
                  </a:moveTo>
                  <a:cubicBezTo>
                    <a:pt x="112" y="224"/>
                    <a:pt x="80" y="192"/>
                    <a:pt x="80" y="152"/>
                  </a:cubicBezTo>
                  <a:cubicBezTo>
                    <a:pt x="80" y="112"/>
                    <a:pt x="112" y="80"/>
                    <a:pt x="152" y="80"/>
                  </a:cubicBezTo>
                  <a:cubicBezTo>
                    <a:pt x="192" y="80"/>
                    <a:pt x="224" y="112"/>
                    <a:pt x="224" y="152"/>
                  </a:cubicBezTo>
                  <a:cubicBezTo>
                    <a:pt x="224" y="192"/>
                    <a:pt x="192"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noEditPoints="1"/>
            </p:cNvSpPr>
            <p:nvPr/>
          </p:nvSpPr>
          <p:spPr bwMode="auto">
            <a:xfrm>
              <a:off x="11231563" y="2055813"/>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9" y="0"/>
                    <a:pt x="0" y="68"/>
                    <a:pt x="0" y="152"/>
                  </a:cubicBezTo>
                  <a:cubicBezTo>
                    <a:pt x="0" y="236"/>
                    <a:pt x="69" y="304"/>
                    <a:pt x="152" y="304"/>
                  </a:cubicBezTo>
                  <a:cubicBezTo>
                    <a:pt x="236" y="304"/>
                    <a:pt x="304" y="236"/>
                    <a:pt x="304" y="152"/>
                  </a:cubicBezTo>
                  <a:cubicBezTo>
                    <a:pt x="304" y="68"/>
                    <a:pt x="236" y="0"/>
                    <a:pt x="152" y="0"/>
                  </a:cubicBezTo>
                  <a:close/>
                  <a:moveTo>
                    <a:pt x="152" y="224"/>
                  </a:moveTo>
                  <a:cubicBezTo>
                    <a:pt x="113" y="224"/>
                    <a:pt x="80" y="192"/>
                    <a:pt x="80" y="152"/>
                  </a:cubicBezTo>
                  <a:cubicBezTo>
                    <a:pt x="80" y="112"/>
                    <a:pt x="113" y="80"/>
                    <a:pt x="152" y="80"/>
                  </a:cubicBezTo>
                  <a:cubicBezTo>
                    <a:pt x="192" y="80"/>
                    <a:pt x="224" y="112"/>
                    <a:pt x="224" y="152"/>
                  </a:cubicBezTo>
                  <a:cubicBezTo>
                    <a:pt x="224" y="192"/>
                    <a:pt x="192"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noEditPoints="1"/>
            </p:cNvSpPr>
            <p:nvPr/>
          </p:nvSpPr>
          <p:spPr bwMode="auto">
            <a:xfrm>
              <a:off x="11593513" y="2055813"/>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8" y="0"/>
                    <a:pt x="0" y="68"/>
                    <a:pt x="0" y="152"/>
                  </a:cubicBezTo>
                  <a:cubicBezTo>
                    <a:pt x="0" y="236"/>
                    <a:pt x="68" y="304"/>
                    <a:pt x="152" y="304"/>
                  </a:cubicBezTo>
                  <a:cubicBezTo>
                    <a:pt x="235" y="304"/>
                    <a:pt x="304" y="236"/>
                    <a:pt x="304" y="152"/>
                  </a:cubicBezTo>
                  <a:cubicBezTo>
                    <a:pt x="304" y="68"/>
                    <a:pt x="235" y="0"/>
                    <a:pt x="152" y="0"/>
                  </a:cubicBezTo>
                  <a:close/>
                  <a:moveTo>
                    <a:pt x="152" y="224"/>
                  </a:moveTo>
                  <a:cubicBezTo>
                    <a:pt x="112" y="224"/>
                    <a:pt x="80" y="192"/>
                    <a:pt x="80" y="152"/>
                  </a:cubicBezTo>
                  <a:cubicBezTo>
                    <a:pt x="80" y="112"/>
                    <a:pt x="112" y="80"/>
                    <a:pt x="152" y="80"/>
                  </a:cubicBezTo>
                  <a:cubicBezTo>
                    <a:pt x="191" y="80"/>
                    <a:pt x="224" y="112"/>
                    <a:pt x="224" y="152"/>
                  </a:cubicBezTo>
                  <a:cubicBezTo>
                    <a:pt x="224" y="192"/>
                    <a:pt x="191"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noEditPoints="1"/>
            </p:cNvSpPr>
            <p:nvPr/>
          </p:nvSpPr>
          <p:spPr bwMode="auto">
            <a:xfrm>
              <a:off x="10510838" y="1654176"/>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8" y="0"/>
                    <a:pt x="0" y="68"/>
                    <a:pt x="0" y="152"/>
                  </a:cubicBezTo>
                  <a:cubicBezTo>
                    <a:pt x="0" y="236"/>
                    <a:pt x="68" y="304"/>
                    <a:pt x="152" y="304"/>
                  </a:cubicBezTo>
                  <a:cubicBezTo>
                    <a:pt x="235" y="304"/>
                    <a:pt x="304" y="236"/>
                    <a:pt x="304" y="152"/>
                  </a:cubicBezTo>
                  <a:cubicBezTo>
                    <a:pt x="304" y="68"/>
                    <a:pt x="235" y="0"/>
                    <a:pt x="152" y="0"/>
                  </a:cubicBezTo>
                  <a:close/>
                  <a:moveTo>
                    <a:pt x="152" y="224"/>
                  </a:moveTo>
                  <a:cubicBezTo>
                    <a:pt x="112" y="224"/>
                    <a:pt x="80" y="192"/>
                    <a:pt x="80" y="152"/>
                  </a:cubicBezTo>
                  <a:cubicBezTo>
                    <a:pt x="80" y="112"/>
                    <a:pt x="112" y="80"/>
                    <a:pt x="152" y="80"/>
                  </a:cubicBezTo>
                  <a:cubicBezTo>
                    <a:pt x="191" y="80"/>
                    <a:pt x="224" y="112"/>
                    <a:pt x="224" y="152"/>
                  </a:cubicBezTo>
                  <a:cubicBezTo>
                    <a:pt x="224" y="192"/>
                    <a:pt x="191"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noEditPoints="1"/>
            </p:cNvSpPr>
            <p:nvPr/>
          </p:nvSpPr>
          <p:spPr bwMode="auto">
            <a:xfrm>
              <a:off x="11231563" y="1654176"/>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9" y="0"/>
                    <a:pt x="0" y="68"/>
                    <a:pt x="0" y="152"/>
                  </a:cubicBezTo>
                  <a:cubicBezTo>
                    <a:pt x="0" y="236"/>
                    <a:pt x="69" y="304"/>
                    <a:pt x="152" y="304"/>
                  </a:cubicBezTo>
                  <a:cubicBezTo>
                    <a:pt x="236" y="304"/>
                    <a:pt x="304" y="236"/>
                    <a:pt x="304" y="152"/>
                  </a:cubicBezTo>
                  <a:cubicBezTo>
                    <a:pt x="304" y="68"/>
                    <a:pt x="236" y="0"/>
                    <a:pt x="152" y="0"/>
                  </a:cubicBezTo>
                  <a:close/>
                  <a:moveTo>
                    <a:pt x="152" y="224"/>
                  </a:moveTo>
                  <a:cubicBezTo>
                    <a:pt x="113" y="224"/>
                    <a:pt x="80" y="192"/>
                    <a:pt x="80" y="152"/>
                  </a:cubicBezTo>
                  <a:cubicBezTo>
                    <a:pt x="80" y="112"/>
                    <a:pt x="113" y="80"/>
                    <a:pt x="152" y="80"/>
                  </a:cubicBezTo>
                  <a:cubicBezTo>
                    <a:pt x="192" y="80"/>
                    <a:pt x="224" y="112"/>
                    <a:pt x="224" y="152"/>
                  </a:cubicBezTo>
                  <a:cubicBezTo>
                    <a:pt x="224" y="192"/>
                    <a:pt x="192"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noEditPoints="1"/>
            </p:cNvSpPr>
            <p:nvPr/>
          </p:nvSpPr>
          <p:spPr bwMode="auto">
            <a:xfrm>
              <a:off x="11593513" y="1654176"/>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8" y="0"/>
                    <a:pt x="0" y="68"/>
                    <a:pt x="0" y="152"/>
                  </a:cubicBezTo>
                  <a:cubicBezTo>
                    <a:pt x="0" y="236"/>
                    <a:pt x="68" y="304"/>
                    <a:pt x="152" y="304"/>
                  </a:cubicBezTo>
                  <a:cubicBezTo>
                    <a:pt x="235" y="304"/>
                    <a:pt x="304" y="236"/>
                    <a:pt x="304" y="152"/>
                  </a:cubicBezTo>
                  <a:cubicBezTo>
                    <a:pt x="304" y="68"/>
                    <a:pt x="235" y="0"/>
                    <a:pt x="152" y="0"/>
                  </a:cubicBezTo>
                  <a:close/>
                  <a:moveTo>
                    <a:pt x="152" y="224"/>
                  </a:moveTo>
                  <a:cubicBezTo>
                    <a:pt x="112" y="224"/>
                    <a:pt x="80" y="192"/>
                    <a:pt x="80" y="152"/>
                  </a:cubicBezTo>
                  <a:cubicBezTo>
                    <a:pt x="80" y="112"/>
                    <a:pt x="112" y="80"/>
                    <a:pt x="152" y="80"/>
                  </a:cubicBezTo>
                  <a:cubicBezTo>
                    <a:pt x="191" y="80"/>
                    <a:pt x="224" y="112"/>
                    <a:pt x="224" y="152"/>
                  </a:cubicBezTo>
                  <a:cubicBezTo>
                    <a:pt x="224" y="192"/>
                    <a:pt x="191"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noEditPoints="1"/>
            </p:cNvSpPr>
            <p:nvPr/>
          </p:nvSpPr>
          <p:spPr bwMode="auto">
            <a:xfrm>
              <a:off x="10871200" y="1654176"/>
              <a:ext cx="293688" cy="293688"/>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8" y="0"/>
                    <a:pt x="0" y="68"/>
                    <a:pt x="0" y="152"/>
                  </a:cubicBezTo>
                  <a:cubicBezTo>
                    <a:pt x="0" y="236"/>
                    <a:pt x="68" y="304"/>
                    <a:pt x="152" y="304"/>
                  </a:cubicBezTo>
                  <a:cubicBezTo>
                    <a:pt x="236" y="304"/>
                    <a:pt x="304" y="236"/>
                    <a:pt x="304" y="152"/>
                  </a:cubicBezTo>
                  <a:cubicBezTo>
                    <a:pt x="304" y="68"/>
                    <a:pt x="236" y="0"/>
                    <a:pt x="152" y="0"/>
                  </a:cubicBezTo>
                  <a:close/>
                  <a:moveTo>
                    <a:pt x="152" y="224"/>
                  </a:moveTo>
                  <a:cubicBezTo>
                    <a:pt x="112" y="224"/>
                    <a:pt x="80" y="192"/>
                    <a:pt x="80" y="152"/>
                  </a:cubicBezTo>
                  <a:cubicBezTo>
                    <a:pt x="80" y="112"/>
                    <a:pt x="112" y="80"/>
                    <a:pt x="152" y="80"/>
                  </a:cubicBezTo>
                  <a:cubicBezTo>
                    <a:pt x="192" y="80"/>
                    <a:pt x="224" y="112"/>
                    <a:pt x="224" y="152"/>
                  </a:cubicBezTo>
                  <a:cubicBezTo>
                    <a:pt x="224" y="192"/>
                    <a:pt x="192" y="224"/>
                    <a:pt x="15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p:nvSpPr>
          <p:spPr bwMode="auto">
            <a:xfrm>
              <a:off x="10337800" y="2225676"/>
              <a:ext cx="307975" cy="233363"/>
            </a:xfrm>
            <a:custGeom>
              <a:avLst/>
              <a:gdLst>
                <a:gd name="T0" fmla="*/ 303 w 319"/>
                <a:gd name="T1" fmla="*/ 16 h 242"/>
                <a:gd name="T2" fmla="*/ 247 w 319"/>
                <a:gd name="T3" fmla="*/ 16 h 242"/>
                <a:gd name="T4" fmla="*/ 117 w 319"/>
                <a:gd name="T5" fmla="*/ 146 h 242"/>
                <a:gd name="T6" fmla="*/ 72 w 319"/>
                <a:gd name="T7" fmla="*/ 101 h 242"/>
                <a:gd name="T8" fmla="*/ 15 w 319"/>
                <a:gd name="T9" fmla="*/ 101 h 242"/>
                <a:gd name="T10" fmla="*/ 15 w 319"/>
                <a:gd name="T11" fmla="*/ 158 h 242"/>
                <a:gd name="T12" fmla="*/ 88 w 319"/>
                <a:gd name="T13" fmla="*/ 231 h 242"/>
                <a:gd name="T14" fmla="*/ 117 w 319"/>
                <a:gd name="T15" fmla="*/ 242 h 242"/>
                <a:gd name="T16" fmla="*/ 145 w 319"/>
                <a:gd name="T17" fmla="*/ 231 h 242"/>
                <a:gd name="T18" fmla="*/ 303 w 319"/>
                <a:gd name="T19" fmla="*/ 72 h 242"/>
                <a:gd name="T20" fmla="*/ 303 w 319"/>
                <a:gd name="T21"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242">
                  <a:moveTo>
                    <a:pt x="303" y="16"/>
                  </a:moveTo>
                  <a:cubicBezTo>
                    <a:pt x="288" y="0"/>
                    <a:pt x="262" y="0"/>
                    <a:pt x="247" y="16"/>
                  </a:cubicBezTo>
                  <a:cubicBezTo>
                    <a:pt x="117" y="146"/>
                    <a:pt x="117" y="146"/>
                    <a:pt x="117" y="146"/>
                  </a:cubicBezTo>
                  <a:cubicBezTo>
                    <a:pt x="72" y="101"/>
                    <a:pt x="72" y="101"/>
                    <a:pt x="72" y="101"/>
                  </a:cubicBezTo>
                  <a:cubicBezTo>
                    <a:pt x="56" y="86"/>
                    <a:pt x="31" y="86"/>
                    <a:pt x="15" y="101"/>
                  </a:cubicBezTo>
                  <a:cubicBezTo>
                    <a:pt x="0" y="117"/>
                    <a:pt x="0" y="142"/>
                    <a:pt x="15" y="158"/>
                  </a:cubicBezTo>
                  <a:cubicBezTo>
                    <a:pt x="88" y="231"/>
                    <a:pt x="88" y="231"/>
                    <a:pt x="88" y="231"/>
                  </a:cubicBezTo>
                  <a:cubicBezTo>
                    <a:pt x="96" y="238"/>
                    <a:pt x="106" y="242"/>
                    <a:pt x="117" y="242"/>
                  </a:cubicBezTo>
                  <a:cubicBezTo>
                    <a:pt x="127" y="242"/>
                    <a:pt x="137" y="238"/>
                    <a:pt x="145" y="231"/>
                  </a:cubicBezTo>
                  <a:cubicBezTo>
                    <a:pt x="303" y="72"/>
                    <a:pt x="303" y="72"/>
                    <a:pt x="303" y="72"/>
                  </a:cubicBezTo>
                  <a:cubicBezTo>
                    <a:pt x="319" y="56"/>
                    <a:pt x="319" y="31"/>
                    <a:pt x="303"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9" name="Group 28"/>
          <p:cNvGrpSpPr/>
          <p:nvPr/>
        </p:nvGrpSpPr>
        <p:grpSpPr>
          <a:xfrm>
            <a:off x="6332418" y="3347634"/>
            <a:ext cx="335995" cy="358666"/>
            <a:chOff x="4972051" y="2146300"/>
            <a:chExt cx="2235200" cy="2386013"/>
          </a:xfrm>
          <a:solidFill>
            <a:srgbClr val="00ECE1"/>
          </a:solidFill>
        </p:grpSpPr>
        <p:sp>
          <p:nvSpPr>
            <p:cNvPr id="30" name="Freeform 20"/>
            <p:cNvSpPr>
              <a:spLocks noEditPoints="1"/>
            </p:cNvSpPr>
            <p:nvPr/>
          </p:nvSpPr>
          <p:spPr bwMode="auto">
            <a:xfrm>
              <a:off x="4972051" y="2146300"/>
              <a:ext cx="2235200" cy="2386013"/>
            </a:xfrm>
            <a:custGeom>
              <a:avLst/>
              <a:gdLst>
                <a:gd name="T0" fmla="*/ 1903 w 1920"/>
                <a:gd name="T1" fmla="*/ 453 h 2049"/>
                <a:gd name="T2" fmla="*/ 973 w 1920"/>
                <a:gd name="T3" fmla="*/ 4 h 2049"/>
                <a:gd name="T4" fmla="*/ 947 w 1920"/>
                <a:gd name="T5" fmla="*/ 4 h 2049"/>
                <a:gd name="T6" fmla="*/ 17 w 1920"/>
                <a:gd name="T7" fmla="*/ 453 h 2049"/>
                <a:gd name="T8" fmla="*/ 0 w 1920"/>
                <a:gd name="T9" fmla="*/ 480 h 2049"/>
                <a:gd name="T10" fmla="*/ 0 w 1920"/>
                <a:gd name="T11" fmla="*/ 1570 h 2049"/>
                <a:gd name="T12" fmla="*/ 17 w 1920"/>
                <a:gd name="T13" fmla="*/ 1597 h 2049"/>
                <a:gd name="T14" fmla="*/ 947 w 1920"/>
                <a:gd name="T15" fmla="*/ 2046 h 2049"/>
                <a:gd name="T16" fmla="*/ 960 w 1920"/>
                <a:gd name="T17" fmla="*/ 2049 h 2049"/>
                <a:gd name="T18" fmla="*/ 973 w 1920"/>
                <a:gd name="T19" fmla="*/ 2046 h 2049"/>
                <a:gd name="T20" fmla="*/ 1903 w 1920"/>
                <a:gd name="T21" fmla="*/ 1597 h 2049"/>
                <a:gd name="T22" fmla="*/ 1920 w 1920"/>
                <a:gd name="T23" fmla="*/ 1570 h 2049"/>
                <a:gd name="T24" fmla="*/ 1920 w 1920"/>
                <a:gd name="T25" fmla="*/ 480 h 2049"/>
                <a:gd name="T26" fmla="*/ 1903 w 1920"/>
                <a:gd name="T27" fmla="*/ 453 h 2049"/>
                <a:gd name="T28" fmla="*/ 960 w 1920"/>
                <a:gd name="T29" fmla="*/ 64 h 2049"/>
                <a:gd name="T30" fmla="*/ 1821 w 1920"/>
                <a:gd name="T31" fmla="*/ 480 h 2049"/>
                <a:gd name="T32" fmla="*/ 1571 w 1920"/>
                <a:gd name="T33" fmla="*/ 600 h 2049"/>
                <a:gd name="T34" fmla="*/ 1566 w 1920"/>
                <a:gd name="T35" fmla="*/ 597 h 2049"/>
                <a:gd name="T36" fmla="*/ 711 w 1920"/>
                <a:gd name="T37" fmla="*/ 184 h 2049"/>
                <a:gd name="T38" fmla="*/ 960 w 1920"/>
                <a:gd name="T39" fmla="*/ 64 h 2049"/>
                <a:gd name="T40" fmla="*/ 643 w 1920"/>
                <a:gd name="T41" fmla="*/ 218 h 2049"/>
                <a:gd name="T42" fmla="*/ 1503 w 1920"/>
                <a:gd name="T43" fmla="*/ 633 h 2049"/>
                <a:gd name="T44" fmla="*/ 1327 w 1920"/>
                <a:gd name="T45" fmla="*/ 718 h 2049"/>
                <a:gd name="T46" fmla="*/ 468 w 1920"/>
                <a:gd name="T47" fmla="*/ 303 h 2049"/>
                <a:gd name="T48" fmla="*/ 643 w 1920"/>
                <a:gd name="T49" fmla="*/ 218 h 2049"/>
                <a:gd name="T50" fmla="*/ 1359 w 1920"/>
                <a:gd name="T51" fmla="*/ 770 h 2049"/>
                <a:gd name="T52" fmla="*/ 1523 w 1920"/>
                <a:gd name="T53" fmla="*/ 690 h 2049"/>
                <a:gd name="T54" fmla="*/ 1523 w 1920"/>
                <a:gd name="T55" fmla="*/ 1004 h 2049"/>
                <a:gd name="T56" fmla="*/ 1359 w 1920"/>
                <a:gd name="T57" fmla="*/ 1084 h 2049"/>
                <a:gd name="T58" fmla="*/ 1359 w 1920"/>
                <a:gd name="T59" fmla="*/ 770 h 2049"/>
                <a:gd name="T60" fmla="*/ 990 w 1920"/>
                <a:gd name="T61" fmla="*/ 1971 h 2049"/>
                <a:gd name="T62" fmla="*/ 990 w 1920"/>
                <a:gd name="T63" fmla="*/ 948 h 2049"/>
                <a:gd name="T64" fmla="*/ 1197 w 1920"/>
                <a:gd name="T65" fmla="*/ 847 h 2049"/>
                <a:gd name="T66" fmla="*/ 1211 w 1920"/>
                <a:gd name="T67" fmla="*/ 807 h 2049"/>
                <a:gd name="T68" fmla="*/ 1171 w 1920"/>
                <a:gd name="T69" fmla="*/ 793 h 2049"/>
                <a:gd name="T70" fmla="*/ 960 w 1920"/>
                <a:gd name="T71" fmla="*/ 895 h 2049"/>
                <a:gd name="T72" fmla="*/ 877 w 1920"/>
                <a:gd name="T73" fmla="*/ 855 h 2049"/>
                <a:gd name="T74" fmla="*/ 837 w 1920"/>
                <a:gd name="T75" fmla="*/ 869 h 2049"/>
                <a:gd name="T76" fmla="*/ 851 w 1920"/>
                <a:gd name="T77" fmla="*/ 909 h 2049"/>
                <a:gd name="T78" fmla="*/ 930 w 1920"/>
                <a:gd name="T79" fmla="*/ 948 h 2049"/>
                <a:gd name="T80" fmla="*/ 930 w 1920"/>
                <a:gd name="T81" fmla="*/ 1971 h 2049"/>
                <a:gd name="T82" fmla="*/ 60 w 1920"/>
                <a:gd name="T83" fmla="*/ 1551 h 2049"/>
                <a:gd name="T84" fmla="*/ 60 w 1920"/>
                <a:gd name="T85" fmla="*/ 528 h 2049"/>
                <a:gd name="T86" fmla="*/ 723 w 1920"/>
                <a:gd name="T87" fmla="*/ 847 h 2049"/>
                <a:gd name="T88" fmla="*/ 736 w 1920"/>
                <a:gd name="T89" fmla="*/ 850 h 2049"/>
                <a:gd name="T90" fmla="*/ 763 w 1920"/>
                <a:gd name="T91" fmla="*/ 834 h 2049"/>
                <a:gd name="T92" fmla="*/ 749 w 1920"/>
                <a:gd name="T93" fmla="*/ 793 h 2049"/>
                <a:gd name="T94" fmla="*/ 99 w 1920"/>
                <a:gd name="T95" fmla="*/ 480 h 2049"/>
                <a:gd name="T96" fmla="*/ 397 w 1920"/>
                <a:gd name="T97" fmla="*/ 336 h 2049"/>
                <a:gd name="T98" fmla="*/ 1298 w 1920"/>
                <a:gd name="T99" fmla="*/ 771 h 2049"/>
                <a:gd name="T100" fmla="*/ 1299 w 1920"/>
                <a:gd name="T101" fmla="*/ 772 h 2049"/>
                <a:gd name="T102" fmla="*/ 1299 w 1920"/>
                <a:gd name="T103" fmla="*/ 1132 h 2049"/>
                <a:gd name="T104" fmla="*/ 1313 w 1920"/>
                <a:gd name="T105" fmla="*/ 1157 h 2049"/>
                <a:gd name="T106" fmla="*/ 1329 w 1920"/>
                <a:gd name="T107" fmla="*/ 1162 h 2049"/>
                <a:gd name="T108" fmla="*/ 1342 w 1920"/>
                <a:gd name="T109" fmla="*/ 1159 h 2049"/>
                <a:gd name="T110" fmla="*/ 1566 w 1920"/>
                <a:gd name="T111" fmla="*/ 1050 h 2049"/>
                <a:gd name="T112" fmla="*/ 1583 w 1920"/>
                <a:gd name="T113" fmla="*/ 1023 h 2049"/>
                <a:gd name="T114" fmla="*/ 1583 w 1920"/>
                <a:gd name="T115" fmla="*/ 661 h 2049"/>
                <a:gd name="T116" fmla="*/ 1860 w 1920"/>
                <a:gd name="T117" fmla="*/ 528 h 2049"/>
                <a:gd name="T118" fmla="*/ 1860 w 1920"/>
                <a:gd name="T119" fmla="*/ 1551 h 2049"/>
                <a:gd name="T120" fmla="*/ 990 w 1920"/>
                <a:gd name="T121" fmla="*/ 1971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0" h="2049">
                  <a:moveTo>
                    <a:pt x="1903" y="453"/>
                  </a:moveTo>
                  <a:cubicBezTo>
                    <a:pt x="973" y="4"/>
                    <a:pt x="973" y="4"/>
                    <a:pt x="973" y="4"/>
                  </a:cubicBezTo>
                  <a:cubicBezTo>
                    <a:pt x="965" y="0"/>
                    <a:pt x="955" y="0"/>
                    <a:pt x="947" y="4"/>
                  </a:cubicBezTo>
                  <a:cubicBezTo>
                    <a:pt x="17" y="453"/>
                    <a:pt x="17" y="453"/>
                    <a:pt x="17" y="453"/>
                  </a:cubicBezTo>
                  <a:cubicBezTo>
                    <a:pt x="7" y="458"/>
                    <a:pt x="0" y="468"/>
                    <a:pt x="0" y="480"/>
                  </a:cubicBezTo>
                  <a:cubicBezTo>
                    <a:pt x="0" y="1570"/>
                    <a:pt x="0" y="1570"/>
                    <a:pt x="0" y="1570"/>
                  </a:cubicBezTo>
                  <a:cubicBezTo>
                    <a:pt x="0" y="1582"/>
                    <a:pt x="7" y="1592"/>
                    <a:pt x="17" y="1597"/>
                  </a:cubicBezTo>
                  <a:cubicBezTo>
                    <a:pt x="947" y="2046"/>
                    <a:pt x="947" y="2046"/>
                    <a:pt x="947" y="2046"/>
                  </a:cubicBezTo>
                  <a:cubicBezTo>
                    <a:pt x="951" y="2048"/>
                    <a:pt x="956" y="2049"/>
                    <a:pt x="960" y="2049"/>
                  </a:cubicBezTo>
                  <a:cubicBezTo>
                    <a:pt x="964" y="2049"/>
                    <a:pt x="969" y="2048"/>
                    <a:pt x="973" y="2046"/>
                  </a:cubicBezTo>
                  <a:cubicBezTo>
                    <a:pt x="1903" y="1597"/>
                    <a:pt x="1903" y="1597"/>
                    <a:pt x="1903" y="1597"/>
                  </a:cubicBezTo>
                  <a:cubicBezTo>
                    <a:pt x="1913" y="1592"/>
                    <a:pt x="1920" y="1582"/>
                    <a:pt x="1920" y="1570"/>
                  </a:cubicBezTo>
                  <a:cubicBezTo>
                    <a:pt x="1920" y="480"/>
                    <a:pt x="1920" y="480"/>
                    <a:pt x="1920" y="480"/>
                  </a:cubicBezTo>
                  <a:cubicBezTo>
                    <a:pt x="1920" y="468"/>
                    <a:pt x="1913" y="458"/>
                    <a:pt x="1903" y="453"/>
                  </a:cubicBezTo>
                  <a:close/>
                  <a:moveTo>
                    <a:pt x="960" y="64"/>
                  </a:moveTo>
                  <a:cubicBezTo>
                    <a:pt x="1821" y="480"/>
                    <a:pt x="1821" y="480"/>
                    <a:pt x="1821" y="480"/>
                  </a:cubicBezTo>
                  <a:cubicBezTo>
                    <a:pt x="1571" y="600"/>
                    <a:pt x="1571" y="600"/>
                    <a:pt x="1571" y="600"/>
                  </a:cubicBezTo>
                  <a:cubicBezTo>
                    <a:pt x="1570" y="599"/>
                    <a:pt x="1568" y="598"/>
                    <a:pt x="1566" y="597"/>
                  </a:cubicBezTo>
                  <a:cubicBezTo>
                    <a:pt x="711" y="184"/>
                    <a:pt x="711" y="184"/>
                    <a:pt x="711" y="184"/>
                  </a:cubicBezTo>
                  <a:lnTo>
                    <a:pt x="960" y="64"/>
                  </a:lnTo>
                  <a:close/>
                  <a:moveTo>
                    <a:pt x="643" y="218"/>
                  </a:moveTo>
                  <a:cubicBezTo>
                    <a:pt x="1503" y="633"/>
                    <a:pt x="1503" y="633"/>
                    <a:pt x="1503" y="633"/>
                  </a:cubicBezTo>
                  <a:cubicBezTo>
                    <a:pt x="1327" y="718"/>
                    <a:pt x="1327" y="718"/>
                    <a:pt x="1327" y="718"/>
                  </a:cubicBezTo>
                  <a:cubicBezTo>
                    <a:pt x="468" y="303"/>
                    <a:pt x="468" y="303"/>
                    <a:pt x="468" y="303"/>
                  </a:cubicBezTo>
                  <a:lnTo>
                    <a:pt x="643" y="218"/>
                  </a:lnTo>
                  <a:close/>
                  <a:moveTo>
                    <a:pt x="1359" y="770"/>
                  </a:moveTo>
                  <a:cubicBezTo>
                    <a:pt x="1523" y="690"/>
                    <a:pt x="1523" y="690"/>
                    <a:pt x="1523" y="690"/>
                  </a:cubicBezTo>
                  <a:cubicBezTo>
                    <a:pt x="1523" y="1004"/>
                    <a:pt x="1523" y="1004"/>
                    <a:pt x="1523" y="1004"/>
                  </a:cubicBezTo>
                  <a:cubicBezTo>
                    <a:pt x="1359" y="1084"/>
                    <a:pt x="1359" y="1084"/>
                    <a:pt x="1359" y="1084"/>
                  </a:cubicBezTo>
                  <a:lnTo>
                    <a:pt x="1359" y="770"/>
                  </a:lnTo>
                  <a:close/>
                  <a:moveTo>
                    <a:pt x="990" y="1971"/>
                  </a:moveTo>
                  <a:cubicBezTo>
                    <a:pt x="990" y="948"/>
                    <a:pt x="990" y="948"/>
                    <a:pt x="990" y="948"/>
                  </a:cubicBezTo>
                  <a:cubicBezTo>
                    <a:pt x="1197" y="847"/>
                    <a:pt x="1197" y="847"/>
                    <a:pt x="1197" y="847"/>
                  </a:cubicBezTo>
                  <a:cubicBezTo>
                    <a:pt x="1212" y="840"/>
                    <a:pt x="1219" y="822"/>
                    <a:pt x="1211" y="807"/>
                  </a:cubicBezTo>
                  <a:cubicBezTo>
                    <a:pt x="1204" y="792"/>
                    <a:pt x="1186" y="786"/>
                    <a:pt x="1171" y="793"/>
                  </a:cubicBezTo>
                  <a:cubicBezTo>
                    <a:pt x="960" y="895"/>
                    <a:pt x="960" y="895"/>
                    <a:pt x="960" y="895"/>
                  </a:cubicBezTo>
                  <a:cubicBezTo>
                    <a:pt x="877" y="855"/>
                    <a:pt x="877" y="855"/>
                    <a:pt x="877" y="855"/>
                  </a:cubicBezTo>
                  <a:cubicBezTo>
                    <a:pt x="862" y="848"/>
                    <a:pt x="844" y="854"/>
                    <a:pt x="837" y="869"/>
                  </a:cubicBezTo>
                  <a:cubicBezTo>
                    <a:pt x="830" y="884"/>
                    <a:pt x="836" y="902"/>
                    <a:pt x="851" y="909"/>
                  </a:cubicBezTo>
                  <a:cubicBezTo>
                    <a:pt x="930" y="948"/>
                    <a:pt x="930" y="948"/>
                    <a:pt x="930" y="948"/>
                  </a:cubicBezTo>
                  <a:cubicBezTo>
                    <a:pt x="930" y="1971"/>
                    <a:pt x="930" y="1971"/>
                    <a:pt x="930" y="1971"/>
                  </a:cubicBezTo>
                  <a:cubicBezTo>
                    <a:pt x="60" y="1551"/>
                    <a:pt x="60" y="1551"/>
                    <a:pt x="60" y="1551"/>
                  </a:cubicBezTo>
                  <a:cubicBezTo>
                    <a:pt x="60" y="528"/>
                    <a:pt x="60" y="528"/>
                    <a:pt x="60" y="528"/>
                  </a:cubicBezTo>
                  <a:cubicBezTo>
                    <a:pt x="723" y="847"/>
                    <a:pt x="723" y="847"/>
                    <a:pt x="723" y="847"/>
                  </a:cubicBezTo>
                  <a:cubicBezTo>
                    <a:pt x="727" y="850"/>
                    <a:pt x="731" y="850"/>
                    <a:pt x="736" y="850"/>
                  </a:cubicBezTo>
                  <a:cubicBezTo>
                    <a:pt x="747" y="850"/>
                    <a:pt x="757" y="844"/>
                    <a:pt x="763" y="834"/>
                  </a:cubicBezTo>
                  <a:cubicBezTo>
                    <a:pt x="770" y="819"/>
                    <a:pt x="764" y="801"/>
                    <a:pt x="749" y="793"/>
                  </a:cubicBezTo>
                  <a:cubicBezTo>
                    <a:pt x="99" y="480"/>
                    <a:pt x="99" y="480"/>
                    <a:pt x="99" y="480"/>
                  </a:cubicBezTo>
                  <a:cubicBezTo>
                    <a:pt x="397" y="336"/>
                    <a:pt x="397" y="336"/>
                    <a:pt x="397" y="336"/>
                  </a:cubicBezTo>
                  <a:cubicBezTo>
                    <a:pt x="1298" y="771"/>
                    <a:pt x="1298" y="771"/>
                    <a:pt x="1298" y="771"/>
                  </a:cubicBezTo>
                  <a:cubicBezTo>
                    <a:pt x="1298" y="771"/>
                    <a:pt x="1299" y="771"/>
                    <a:pt x="1299" y="772"/>
                  </a:cubicBezTo>
                  <a:cubicBezTo>
                    <a:pt x="1299" y="1132"/>
                    <a:pt x="1299" y="1132"/>
                    <a:pt x="1299" y="1132"/>
                  </a:cubicBezTo>
                  <a:cubicBezTo>
                    <a:pt x="1299" y="1142"/>
                    <a:pt x="1304" y="1152"/>
                    <a:pt x="1313" y="1157"/>
                  </a:cubicBezTo>
                  <a:cubicBezTo>
                    <a:pt x="1318" y="1160"/>
                    <a:pt x="1323" y="1162"/>
                    <a:pt x="1329" y="1162"/>
                  </a:cubicBezTo>
                  <a:cubicBezTo>
                    <a:pt x="1333" y="1162"/>
                    <a:pt x="1338" y="1161"/>
                    <a:pt x="1342" y="1159"/>
                  </a:cubicBezTo>
                  <a:cubicBezTo>
                    <a:pt x="1566" y="1050"/>
                    <a:pt x="1566" y="1050"/>
                    <a:pt x="1566" y="1050"/>
                  </a:cubicBezTo>
                  <a:cubicBezTo>
                    <a:pt x="1577" y="1045"/>
                    <a:pt x="1583" y="1035"/>
                    <a:pt x="1583" y="1023"/>
                  </a:cubicBezTo>
                  <a:cubicBezTo>
                    <a:pt x="1583" y="661"/>
                    <a:pt x="1583" y="661"/>
                    <a:pt x="1583" y="661"/>
                  </a:cubicBezTo>
                  <a:cubicBezTo>
                    <a:pt x="1860" y="528"/>
                    <a:pt x="1860" y="528"/>
                    <a:pt x="1860" y="528"/>
                  </a:cubicBezTo>
                  <a:cubicBezTo>
                    <a:pt x="1860" y="1551"/>
                    <a:pt x="1860" y="1551"/>
                    <a:pt x="1860" y="1551"/>
                  </a:cubicBezTo>
                  <a:lnTo>
                    <a:pt x="990" y="19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p:cNvSpPr>
              <a:spLocks/>
            </p:cNvSpPr>
            <p:nvPr/>
          </p:nvSpPr>
          <p:spPr bwMode="auto">
            <a:xfrm>
              <a:off x="5116513" y="3732213"/>
              <a:ext cx="238125" cy="150813"/>
            </a:xfrm>
            <a:custGeom>
              <a:avLst/>
              <a:gdLst>
                <a:gd name="T0" fmla="*/ 184 w 205"/>
                <a:gd name="T1" fmla="*/ 73 h 130"/>
                <a:gd name="T2" fmla="*/ 47 w 205"/>
                <a:gd name="T3" fmla="*/ 7 h 130"/>
                <a:gd name="T4" fmla="*/ 7 w 205"/>
                <a:gd name="T5" fmla="*/ 21 h 130"/>
                <a:gd name="T6" fmla="*/ 21 w 205"/>
                <a:gd name="T7" fmla="*/ 61 h 130"/>
                <a:gd name="T8" fmla="*/ 158 w 205"/>
                <a:gd name="T9" fmla="*/ 127 h 130"/>
                <a:gd name="T10" fmla="*/ 171 w 205"/>
                <a:gd name="T11" fmla="*/ 130 h 130"/>
                <a:gd name="T12" fmla="*/ 198 w 205"/>
                <a:gd name="T13" fmla="*/ 113 h 130"/>
                <a:gd name="T14" fmla="*/ 184 w 205"/>
                <a:gd name="T15" fmla="*/ 73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130">
                  <a:moveTo>
                    <a:pt x="184" y="73"/>
                  </a:moveTo>
                  <a:cubicBezTo>
                    <a:pt x="47" y="7"/>
                    <a:pt x="47" y="7"/>
                    <a:pt x="47" y="7"/>
                  </a:cubicBezTo>
                  <a:cubicBezTo>
                    <a:pt x="32" y="0"/>
                    <a:pt x="14" y="6"/>
                    <a:pt x="7" y="21"/>
                  </a:cubicBezTo>
                  <a:cubicBezTo>
                    <a:pt x="0" y="36"/>
                    <a:pt x="6" y="54"/>
                    <a:pt x="21" y="61"/>
                  </a:cubicBezTo>
                  <a:cubicBezTo>
                    <a:pt x="158" y="127"/>
                    <a:pt x="158" y="127"/>
                    <a:pt x="158" y="127"/>
                  </a:cubicBezTo>
                  <a:cubicBezTo>
                    <a:pt x="162" y="129"/>
                    <a:pt x="166" y="130"/>
                    <a:pt x="171" y="130"/>
                  </a:cubicBezTo>
                  <a:cubicBezTo>
                    <a:pt x="182" y="130"/>
                    <a:pt x="193" y="124"/>
                    <a:pt x="198" y="113"/>
                  </a:cubicBezTo>
                  <a:cubicBezTo>
                    <a:pt x="205" y="98"/>
                    <a:pt x="199" y="80"/>
                    <a:pt x="184"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p:cNvSpPr>
              <a:spLocks/>
            </p:cNvSpPr>
            <p:nvPr/>
          </p:nvSpPr>
          <p:spPr bwMode="auto">
            <a:xfrm>
              <a:off x="5116513" y="3567113"/>
              <a:ext cx="384175" cy="220663"/>
            </a:xfrm>
            <a:custGeom>
              <a:avLst/>
              <a:gdLst>
                <a:gd name="T0" fmla="*/ 309 w 330"/>
                <a:gd name="T1" fmla="*/ 133 h 190"/>
                <a:gd name="T2" fmla="*/ 47 w 330"/>
                <a:gd name="T3" fmla="*/ 7 h 190"/>
                <a:gd name="T4" fmla="*/ 7 w 330"/>
                <a:gd name="T5" fmla="*/ 21 h 190"/>
                <a:gd name="T6" fmla="*/ 21 w 330"/>
                <a:gd name="T7" fmla="*/ 61 h 190"/>
                <a:gd name="T8" fmla="*/ 283 w 330"/>
                <a:gd name="T9" fmla="*/ 187 h 190"/>
                <a:gd name="T10" fmla="*/ 296 w 330"/>
                <a:gd name="T11" fmla="*/ 190 h 190"/>
                <a:gd name="T12" fmla="*/ 323 w 330"/>
                <a:gd name="T13" fmla="*/ 173 h 190"/>
                <a:gd name="T14" fmla="*/ 309 w 330"/>
                <a:gd name="T15" fmla="*/ 133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0" h="190">
                  <a:moveTo>
                    <a:pt x="309" y="133"/>
                  </a:moveTo>
                  <a:cubicBezTo>
                    <a:pt x="47" y="7"/>
                    <a:pt x="47" y="7"/>
                    <a:pt x="47" y="7"/>
                  </a:cubicBezTo>
                  <a:cubicBezTo>
                    <a:pt x="33" y="0"/>
                    <a:pt x="15" y="6"/>
                    <a:pt x="7" y="21"/>
                  </a:cubicBezTo>
                  <a:cubicBezTo>
                    <a:pt x="0" y="36"/>
                    <a:pt x="6" y="54"/>
                    <a:pt x="21" y="61"/>
                  </a:cubicBezTo>
                  <a:cubicBezTo>
                    <a:pt x="283" y="187"/>
                    <a:pt x="283" y="187"/>
                    <a:pt x="283" y="187"/>
                  </a:cubicBezTo>
                  <a:cubicBezTo>
                    <a:pt x="287" y="189"/>
                    <a:pt x="292" y="190"/>
                    <a:pt x="296" y="190"/>
                  </a:cubicBezTo>
                  <a:cubicBezTo>
                    <a:pt x="307" y="190"/>
                    <a:pt x="318" y="184"/>
                    <a:pt x="323" y="173"/>
                  </a:cubicBezTo>
                  <a:cubicBezTo>
                    <a:pt x="330" y="158"/>
                    <a:pt x="324" y="140"/>
                    <a:pt x="309"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p:nvPr/>
        </p:nvGrpSpPr>
        <p:grpSpPr>
          <a:xfrm>
            <a:off x="6370432" y="4344347"/>
            <a:ext cx="301588" cy="353813"/>
            <a:chOff x="3394075" y="1779588"/>
            <a:chExt cx="650875" cy="763587"/>
          </a:xfrm>
          <a:solidFill>
            <a:srgbClr val="00ECE1"/>
          </a:solidFill>
        </p:grpSpPr>
        <p:sp>
          <p:nvSpPr>
            <p:cNvPr id="34" name="Freeform 5"/>
            <p:cNvSpPr>
              <a:spLocks noEditPoints="1"/>
            </p:cNvSpPr>
            <p:nvPr/>
          </p:nvSpPr>
          <p:spPr bwMode="auto">
            <a:xfrm>
              <a:off x="3394075" y="1779588"/>
              <a:ext cx="650875" cy="763587"/>
            </a:xfrm>
            <a:custGeom>
              <a:avLst/>
              <a:gdLst>
                <a:gd name="T0" fmla="*/ 872 w 1744"/>
                <a:gd name="T1" fmla="*/ 2048 h 2048"/>
                <a:gd name="T2" fmla="*/ 864 w 1744"/>
                <a:gd name="T3" fmla="*/ 2047 h 2048"/>
                <a:gd name="T4" fmla="*/ 244 w 1744"/>
                <a:gd name="T5" fmla="*/ 1679 h 2048"/>
                <a:gd name="T6" fmla="*/ 0 w 1744"/>
                <a:gd name="T7" fmla="*/ 1001 h 2048"/>
                <a:gd name="T8" fmla="*/ 0 w 1744"/>
                <a:gd name="T9" fmla="*/ 301 h 2048"/>
                <a:gd name="T10" fmla="*/ 28 w 1744"/>
                <a:gd name="T11" fmla="*/ 263 h 2048"/>
                <a:gd name="T12" fmla="*/ 859 w 1744"/>
                <a:gd name="T13" fmla="*/ 2 h 2048"/>
                <a:gd name="T14" fmla="*/ 872 w 1744"/>
                <a:gd name="T15" fmla="*/ 0 h 2048"/>
                <a:gd name="T16" fmla="*/ 872 w 1744"/>
                <a:gd name="T17" fmla="*/ 0 h 2048"/>
                <a:gd name="T18" fmla="*/ 885 w 1744"/>
                <a:gd name="T19" fmla="*/ 2 h 2048"/>
                <a:gd name="T20" fmla="*/ 1716 w 1744"/>
                <a:gd name="T21" fmla="*/ 263 h 2048"/>
                <a:gd name="T22" fmla="*/ 1744 w 1744"/>
                <a:gd name="T23" fmla="*/ 301 h 2048"/>
                <a:gd name="T24" fmla="*/ 1744 w 1744"/>
                <a:gd name="T25" fmla="*/ 1001 h 2048"/>
                <a:gd name="T26" fmla="*/ 1500 w 1744"/>
                <a:gd name="T27" fmla="*/ 1679 h 2048"/>
                <a:gd name="T28" fmla="*/ 880 w 1744"/>
                <a:gd name="T29" fmla="*/ 2047 h 2048"/>
                <a:gd name="T30" fmla="*/ 872 w 1744"/>
                <a:gd name="T31" fmla="*/ 2048 h 2048"/>
                <a:gd name="T32" fmla="*/ 80 w 1744"/>
                <a:gd name="T33" fmla="*/ 330 h 2048"/>
                <a:gd name="T34" fmla="*/ 80 w 1744"/>
                <a:gd name="T35" fmla="*/ 1001 h 2048"/>
                <a:gd name="T36" fmla="*/ 872 w 1744"/>
                <a:gd name="T37" fmla="*/ 1967 h 2048"/>
                <a:gd name="T38" fmla="*/ 1664 w 1744"/>
                <a:gd name="T39" fmla="*/ 1001 h 2048"/>
                <a:gd name="T40" fmla="*/ 1664 w 1744"/>
                <a:gd name="T41" fmla="*/ 330 h 2048"/>
                <a:gd name="T42" fmla="*/ 872 w 1744"/>
                <a:gd name="T43" fmla="*/ 82 h 2048"/>
                <a:gd name="T44" fmla="*/ 80 w 1744"/>
                <a:gd name="T45" fmla="*/ 330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4" h="2048">
                  <a:moveTo>
                    <a:pt x="872" y="2048"/>
                  </a:moveTo>
                  <a:cubicBezTo>
                    <a:pt x="869" y="2048"/>
                    <a:pt x="867" y="2048"/>
                    <a:pt x="864" y="2047"/>
                  </a:cubicBezTo>
                  <a:cubicBezTo>
                    <a:pt x="622" y="2001"/>
                    <a:pt x="401" y="1870"/>
                    <a:pt x="244" y="1679"/>
                  </a:cubicBezTo>
                  <a:cubicBezTo>
                    <a:pt x="87" y="1489"/>
                    <a:pt x="0" y="1248"/>
                    <a:pt x="0" y="1001"/>
                  </a:cubicBezTo>
                  <a:cubicBezTo>
                    <a:pt x="0" y="301"/>
                    <a:pt x="0" y="301"/>
                    <a:pt x="0" y="301"/>
                  </a:cubicBezTo>
                  <a:cubicBezTo>
                    <a:pt x="0" y="283"/>
                    <a:pt x="11" y="268"/>
                    <a:pt x="28" y="263"/>
                  </a:cubicBezTo>
                  <a:cubicBezTo>
                    <a:pt x="859" y="2"/>
                    <a:pt x="859" y="2"/>
                    <a:pt x="859" y="2"/>
                  </a:cubicBezTo>
                  <a:cubicBezTo>
                    <a:pt x="863" y="1"/>
                    <a:pt x="868" y="0"/>
                    <a:pt x="872" y="0"/>
                  </a:cubicBezTo>
                  <a:cubicBezTo>
                    <a:pt x="872" y="0"/>
                    <a:pt x="872" y="0"/>
                    <a:pt x="872" y="0"/>
                  </a:cubicBezTo>
                  <a:cubicBezTo>
                    <a:pt x="877" y="0"/>
                    <a:pt x="881" y="1"/>
                    <a:pt x="885" y="2"/>
                  </a:cubicBezTo>
                  <a:cubicBezTo>
                    <a:pt x="1716" y="263"/>
                    <a:pt x="1716" y="263"/>
                    <a:pt x="1716" y="263"/>
                  </a:cubicBezTo>
                  <a:cubicBezTo>
                    <a:pt x="1733" y="268"/>
                    <a:pt x="1744" y="283"/>
                    <a:pt x="1744" y="301"/>
                  </a:cubicBezTo>
                  <a:cubicBezTo>
                    <a:pt x="1744" y="1001"/>
                    <a:pt x="1744" y="1001"/>
                    <a:pt x="1744" y="1001"/>
                  </a:cubicBezTo>
                  <a:cubicBezTo>
                    <a:pt x="1744" y="1248"/>
                    <a:pt x="1657" y="1489"/>
                    <a:pt x="1500" y="1679"/>
                  </a:cubicBezTo>
                  <a:cubicBezTo>
                    <a:pt x="1343" y="1870"/>
                    <a:pt x="1122" y="2001"/>
                    <a:pt x="880" y="2047"/>
                  </a:cubicBezTo>
                  <a:cubicBezTo>
                    <a:pt x="877" y="2048"/>
                    <a:pt x="875" y="2048"/>
                    <a:pt x="872" y="2048"/>
                  </a:cubicBezTo>
                  <a:close/>
                  <a:moveTo>
                    <a:pt x="80" y="330"/>
                  </a:moveTo>
                  <a:cubicBezTo>
                    <a:pt x="80" y="1001"/>
                    <a:pt x="80" y="1001"/>
                    <a:pt x="80" y="1001"/>
                  </a:cubicBezTo>
                  <a:cubicBezTo>
                    <a:pt x="80" y="1470"/>
                    <a:pt x="413" y="1875"/>
                    <a:pt x="872" y="1967"/>
                  </a:cubicBezTo>
                  <a:cubicBezTo>
                    <a:pt x="1331" y="1875"/>
                    <a:pt x="1664" y="1470"/>
                    <a:pt x="1664" y="1001"/>
                  </a:cubicBezTo>
                  <a:cubicBezTo>
                    <a:pt x="1664" y="330"/>
                    <a:pt x="1664" y="330"/>
                    <a:pt x="1664" y="330"/>
                  </a:cubicBezTo>
                  <a:cubicBezTo>
                    <a:pt x="872" y="82"/>
                    <a:pt x="872" y="82"/>
                    <a:pt x="872" y="82"/>
                  </a:cubicBezTo>
                  <a:lnTo>
                    <a:pt x="80" y="3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p:cNvSpPr>
            <p:nvPr/>
          </p:nvSpPr>
          <p:spPr bwMode="auto">
            <a:xfrm>
              <a:off x="3476625" y="1866900"/>
              <a:ext cx="484188" cy="590550"/>
            </a:xfrm>
            <a:custGeom>
              <a:avLst/>
              <a:gdLst>
                <a:gd name="T0" fmla="*/ 648 w 1296"/>
                <a:gd name="T1" fmla="*/ 1585 h 1585"/>
                <a:gd name="T2" fmla="*/ 638 w 1296"/>
                <a:gd name="T3" fmla="*/ 1584 h 1585"/>
                <a:gd name="T4" fmla="*/ 179 w 1296"/>
                <a:gd name="T5" fmla="*/ 1286 h 1585"/>
                <a:gd name="T6" fmla="*/ 0 w 1296"/>
                <a:gd name="T7" fmla="*/ 767 h 1585"/>
                <a:gd name="T8" fmla="*/ 0 w 1296"/>
                <a:gd name="T9" fmla="*/ 231 h 1585"/>
                <a:gd name="T10" fmla="*/ 28 w 1296"/>
                <a:gd name="T11" fmla="*/ 193 h 1585"/>
                <a:gd name="T12" fmla="*/ 636 w 1296"/>
                <a:gd name="T13" fmla="*/ 3 h 1585"/>
                <a:gd name="T14" fmla="*/ 660 w 1296"/>
                <a:gd name="T15" fmla="*/ 3 h 1585"/>
                <a:gd name="T16" fmla="*/ 1268 w 1296"/>
                <a:gd name="T17" fmla="*/ 193 h 1585"/>
                <a:gd name="T18" fmla="*/ 1296 w 1296"/>
                <a:gd name="T19" fmla="*/ 231 h 1585"/>
                <a:gd name="T20" fmla="*/ 1296 w 1296"/>
                <a:gd name="T21" fmla="*/ 767 h 1585"/>
                <a:gd name="T22" fmla="*/ 1198 w 1296"/>
                <a:gd name="T23" fmla="*/ 1160 h 1585"/>
                <a:gd name="T24" fmla="*/ 1144 w 1296"/>
                <a:gd name="T25" fmla="*/ 1177 h 1585"/>
                <a:gd name="T26" fmla="*/ 1127 w 1296"/>
                <a:gd name="T27" fmla="*/ 1123 h 1585"/>
                <a:gd name="T28" fmla="*/ 1216 w 1296"/>
                <a:gd name="T29" fmla="*/ 767 h 1585"/>
                <a:gd name="T30" fmla="*/ 1216 w 1296"/>
                <a:gd name="T31" fmla="*/ 261 h 1585"/>
                <a:gd name="T32" fmla="*/ 648 w 1296"/>
                <a:gd name="T33" fmla="*/ 83 h 1585"/>
                <a:gd name="T34" fmla="*/ 80 w 1296"/>
                <a:gd name="T35" fmla="*/ 261 h 1585"/>
                <a:gd name="T36" fmla="*/ 80 w 1296"/>
                <a:gd name="T37" fmla="*/ 767 h 1585"/>
                <a:gd name="T38" fmla="*/ 648 w 1296"/>
                <a:gd name="T39" fmla="*/ 1503 h 1585"/>
                <a:gd name="T40" fmla="*/ 905 w 1296"/>
                <a:gd name="T41" fmla="*/ 1380 h 1585"/>
                <a:gd name="T42" fmla="*/ 961 w 1296"/>
                <a:gd name="T43" fmla="*/ 1389 h 1585"/>
                <a:gd name="T44" fmla="*/ 953 w 1296"/>
                <a:gd name="T45" fmla="*/ 1445 h 1585"/>
                <a:gd name="T46" fmla="*/ 658 w 1296"/>
                <a:gd name="T47" fmla="*/ 1584 h 1585"/>
                <a:gd name="T48" fmla="*/ 648 w 1296"/>
                <a:gd name="T49" fmla="*/ 1585 h 1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6" h="1585">
                  <a:moveTo>
                    <a:pt x="648" y="1585"/>
                  </a:moveTo>
                  <a:cubicBezTo>
                    <a:pt x="645" y="1585"/>
                    <a:pt x="642" y="1584"/>
                    <a:pt x="638" y="1584"/>
                  </a:cubicBezTo>
                  <a:cubicBezTo>
                    <a:pt x="458" y="1539"/>
                    <a:pt x="295" y="1433"/>
                    <a:pt x="179" y="1286"/>
                  </a:cubicBezTo>
                  <a:cubicBezTo>
                    <a:pt x="64" y="1138"/>
                    <a:pt x="0" y="954"/>
                    <a:pt x="0" y="767"/>
                  </a:cubicBezTo>
                  <a:cubicBezTo>
                    <a:pt x="0" y="231"/>
                    <a:pt x="0" y="231"/>
                    <a:pt x="0" y="231"/>
                  </a:cubicBezTo>
                  <a:cubicBezTo>
                    <a:pt x="0" y="214"/>
                    <a:pt x="11" y="198"/>
                    <a:pt x="28" y="193"/>
                  </a:cubicBezTo>
                  <a:cubicBezTo>
                    <a:pt x="636" y="3"/>
                    <a:pt x="636" y="3"/>
                    <a:pt x="636" y="3"/>
                  </a:cubicBezTo>
                  <a:cubicBezTo>
                    <a:pt x="644" y="0"/>
                    <a:pt x="652" y="0"/>
                    <a:pt x="660" y="3"/>
                  </a:cubicBezTo>
                  <a:cubicBezTo>
                    <a:pt x="1268" y="193"/>
                    <a:pt x="1268" y="193"/>
                    <a:pt x="1268" y="193"/>
                  </a:cubicBezTo>
                  <a:cubicBezTo>
                    <a:pt x="1285" y="198"/>
                    <a:pt x="1296" y="214"/>
                    <a:pt x="1296" y="231"/>
                  </a:cubicBezTo>
                  <a:cubicBezTo>
                    <a:pt x="1296" y="767"/>
                    <a:pt x="1296" y="767"/>
                    <a:pt x="1296" y="767"/>
                  </a:cubicBezTo>
                  <a:cubicBezTo>
                    <a:pt x="1296" y="903"/>
                    <a:pt x="1262" y="1040"/>
                    <a:pt x="1198" y="1160"/>
                  </a:cubicBezTo>
                  <a:cubicBezTo>
                    <a:pt x="1188" y="1180"/>
                    <a:pt x="1163" y="1187"/>
                    <a:pt x="1144" y="1177"/>
                  </a:cubicBezTo>
                  <a:cubicBezTo>
                    <a:pt x="1124" y="1167"/>
                    <a:pt x="1117" y="1142"/>
                    <a:pt x="1127" y="1123"/>
                  </a:cubicBezTo>
                  <a:cubicBezTo>
                    <a:pt x="1185" y="1014"/>
                    <a:pt x="1216" y="890"/>
                    <a:pt x="1216" y="767"/>
                  </a:cubicBezTo>
                  <a:cubicBezTo>
                    <a:pt x="1216" y="261"/>
                    <a:pt x="1216" y="261"/>
                    <a:pt x="1216" y="261"/>
                  </a:cubicBezTo>
                  <a:cubicBezTo>
                    <a:pt x="648" y="83"/>
                    <a:pt x="648" y="83"/>
                    <a:pt x="648" y="83"/>
                  </a:cubicBezTo>
                  <a:cubicBezTo>
                    <a:pt x="80" y="261"/>
                    <a:pt x="80" y="261"/>
                    <a:pt x="80" y="261"/>
                  </a:cubicBezTo>
                  <a:cubicBezTo>
                    <a:pt x="80" y="767"/>
                    <a:pt x="80" y="767"/>
                    <a:pt x="80" y="767"/>
                  </a:cubicBezTo>
                  <a:cubicBezTo>
                    <a:pt x="80" y="1114"/>
                    <a:pt x="313" y="1415"/>
                    <a:pt x="648" y="1503"/>
                  </a:cubicBezTo>
                  <a:cubicBezTo>
                    <a:pt x="741" y="1479"/>
                    <a:pt x="827" y="1438"/>
                    <a:pt x="905" y="1380"/>
                  </a:cubicBezTo>
                  <a:cubicBezTo>
                    <a:pt x="923" y="1367"/>
                    <a:pt x="948" y="1371"/>
                    <a:pt x="961" y="1389"/>
                  </a:cubicBezTo>
                  <a:cubicBezTo>
                    <a:pt x="974" y="1407"/>
                    <a:pt x="970" y="1432"/>
                    <a:pt x="953" y="1445"/>
                  </a:cubicBezTo>
                  <a:cubicBezTo>
                    <a:pt x="864" y="1510"/>
                    <a:pt x="765" y="1557"/>
                    <a:pt x="658" y="1584"/>
                  </a:cubicBezTo>
                  <a:cubicBezTo>
                    <a:pt x="654" y="1584"/>
                    <a:pt x="651" y="1585"/>
                    <a:pt x="648" y="15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noEditPoints="1"/>
            </p:cNvSpPr>
            <p:nvPr/>
          </p:nvSpPr>
          <p:spPr bwMode="auto">
            <a:xfrm>
              <a:off x="3576638" y="2038350"/>
              <a:ext cx="285750" cy="234950"/>
            </a:xfrm>
            <a:custGeom>
              <a:avLst/>
              <a:gdLst>
                <a:gd name="T0" fmla="*/ 311 w 765"/>
                <a:gd name="T1" fmla="*/ 633 h 633"/>
                <a:gd name="T2" fmla="*/ 283 w 765"/>
                <a:gd name="T3" fmla="*/ 621 h 633"/>
                <a:gd name="T4" fmla="*/ 15 w 765"/>
                <a:gd name="T5" fmla="*/ 353 h 633"/>
                <a:gd name="T6" fmla="*/ 15 w 765"/>
                <a:gd name="T7" fmla="*/ 297 h 633"/>
                <a:gd name="T8" fmla="*/ 151 w 765"/>
                <a:gd name="T9" fmla="*/ 161 h 633"/>
                <a:gd name="T10" fmla="*/ 179 w 765"/>
                <a:gd name="T11" fmla="*/ 149 h 633"/>
                <a:gd name="T12" fmla="*/ 208 w 765"/>
                <a:gd name="T13" fmla="*/ 161 h 633"/>
                <a:gd name="T14" fmla="*/ 311 w 765"/>
                <a:gd name="T15" fmla="*/ 265 h 633"/>
                <a:gd name="T16" fmla="*/ 560 w 765"/>
                <a:gd name="T17" fmla="*/ 16 h 633"/>
                <a:gd name="T18" fmla="*/ 617 w 765"/>
                <a:gd name="T19" fmla="*/ 16 h 633"/>
                <a:gd name="T20" fmla="*/ 753 w 765"/>
                <a:gd name="T21" fmla="*/ 152 h 633"/>
                <a:gd name="T22" fmla="*/ 765 w 765"/>
                <a:gd name="T23" fmla="*/ 180 h 633"/>
                <a:gd name="T24" fmla="*/ 753 w 765"/>
                <a:gd name="T25" fmla="*/ 208 h 633"/>
                <a:gd name="T26" fmla="*/ 340 w 765"/>
                <a:gd name="T27" fmla="*/ 621 h 633"/>
                <a:gd name="T28" fmla="*/ 311 w 765"/>
                <a:gd name="T29" fmla="*/ 633 h 633"/>
                <a:gd name="T30" fmla="*/ 100 w 765"/>
                <a:gd name="T31" fmla="*/ 325 h 633"/>
                <a:gd name="T32" fmla="*/ 311 w 765"/>
                <a:gd name="T33" fmla="*/ 536 h 633"/>
                <a:gd name="T34" fmla="*/ 668 w 765"/>
                <a:gd name="T35" fmla="*/ 180 h 633"/>
                <a:gd name="T36" fmla="*/ 589 w 765"/>
                <a:gd name="T37" fmla="*/ 101 h 633"/>
                <a:gd name="T38" fmla="*/ 340 w 765"/>
                <a:gd name="T39" fmla="*/ 350 h 633"/>
                <a:gd name="T40" fmla="*/ 311 w 765"/>
                <a:gd name="T41" fmla="*/ 361 h 633"/>
                <a:gd name="T42" fmla="*/ 283 w 765"/>
                <a:gd name="T43" fmla="*/ 350 h 633"/>
                <a:gd name="T44" fmla="*/ 179 w 765"/>
                <a:gd name="T45" fmla="*/ 246 h 633"/>
                <a:gd name="T46" fmla="*/ 100 w 765"/>
                <a:gd name="T47" fmla="*/ 325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5" h="633">
                  <a:moveTo>
                    <a:pt x="311" y="633"/>
                  </a:moveTo>
                  <a:cubicBezTo>
                    <a:pt x="301" y="633"/>
                    <a:pt x="291" y="629"/>
                    <a:pt x="283" y="621"/>
                  </a:cubicBezTo>
                  <a:cubicBezTo>
                    <a:pt x="15" y="353"/>
                    <a:pt x="15" y="353"/>
                    <a:pt x="15" y="353"/>
                  </a:cubicBezTo>
                  <a:cubicBezTo>
                    <a:pt x="0" y="338"/>
                    <a:pt x="0" y="313"/>
                    <a:pt x="15" y="297"/>
                  </a:cubicBezTo>
                  <a:cubicBezTo>
                    <a:pt x="151" y="161"/>
                    <a:pt x="151" y="161"/>
                    <a:pt x="151" y="161"/>
                  </a:cubicBezTo>
                  <a:cubicBezTo>
                    <a:pt x="158" y="154"/>
                    <a:pt x="169" y="149"/>
                    <a:pt x="179" y="149"/>
                  </a:cubicBezTo>
                  <a:cubicBezTo>
                    <a:pt x="190" y="149"/>
                    <a:pt x="200" y="154"/>
                    <a:pt x="208" y="161"/>
                  </a:cubicBezTo>
                  <a:cubicBezTo>
                    <a:pt x="311" y="265"/>
                    <a:pt x="311" y="265"/>
                    <a:pt x="311" y="265"/>
                  </a:cubicBezTo>
                  <a:cubicBezTo>
                    <a:pt x="560" y="16"/>
                    <a:pt x="560" y="16"/>
                    <a:pt x="560" y="16"/>
                  </a:cubicBezTo>
                  <a:cubicBezTo>
                    <a:pt x="576" y="0"/>
                    <a:pt x="601" y="0"/>
                    <a:pt x="617" y="16"/>
                  </a:cubicBezTo>
                  <a:cubicBezTo>
                    <a:pt x="753" y="152"/>
                    <a:pt x="753" y="152"/>
                    <a:pt x="753" y="152"/>
                  </a:cubicBezTo>
                  <a:cubicBezTo>
                    <a:pt x="760" y="159"/>
                    <a:pt x="765" y="169"/>
                    <a:pt x="765" y="180"/>
                  </a:cubicBezTo>
                  <a:cubicBezTo>
                    <a:pt x="765" y="190"/>
                    <a:pt x="760" y="201"/>
                    <a:pt x="753" y="208"/>
                  </a:cubicBezTo>
                  <a:cubicBezTo>
                    <a:pt x="340" y="621"/>
                    <a:pt x="340" y="621"/>
                    <a:pt x="340" y="621"/>
                  </a:cubicBezTo>
                  <a:cubicBezTo>
                    <a:pt x="332" y="629"/>
                    <a:pt x="322" y="633"/>
                    <a:pt x="311" y="633"/>
                  </a:cubicBezTo>
                  <a:close/>
                  <a:moveTo>
                    <a:pt x="100" y="325"/>
                  </a:moveTo>
                  <a:cubicBezTo>
                    <a:pt x="311" y="536"/>
                    <a:pt x="311" y="536"/>
                    <a:pt x="311" y="536"/>
                  </a:cubicBezTo>
                  <a:cubicBezTo>
                    <a:pt x="668" y="180"/>
                    <a:pt x="668" y="180"/>
                    <a:pt x="668" y="180"/>
                  </a:cubicBezTo>
                  <a:cubicBezTo>
                    <a:pt x="589" y="101"/>
                    <a:pt x="589" y="101"/>
                    <a:pt x="589" y="101"/>
                  </a:cubicBezTo>
                  <a:cubicBezTo>
                    <a:pt x="340" y="350"/>
                    <a:pt x="340" y="350"/>
                    <a:pt x="340" y="350"/>
                  </a:cubicBezTo>
                  <a:cubicBezTo>
                    <a:pt x="332" y="357"/>
                    <a:pt x="322" y="361"/>
                    <a:pt x="311" y="361"/>
                  </a:cubicBezTo>
                  <a:cubicBezTo>
                    <a:pt x="301" y="361"/>
                    <a:pt x="291" y="357"/>
                    <a:pt x="283" y="350"/>
                  </a:cubicBezTo>
                  <a:cubicBezTo>
                    <a:pt x="179" y="246"/>
                    <a:pt x="179" y="246"/>
                    <a:pt x="179" y="246"/>
                  </a:cubicBezTo>
                  <a:lnTo>
                    <a:pt x="100"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p:nvSpPr>
          <p:spPr bwMode="auto">
            <a:xfrm>
              <a:off x="3859213" y="2333625"/>
              <a:ext cx="28575" cy="28575"/>
            </a:xfrm>
            <a:custGeom>
              <a:avLst/>
              <a:gdLst>
                <a:gd name="T0" fmla="*/ 40 w 80"/>
                <a:gd name="T1" fmla="*/ 80 h 80"/>
                <a:gd name="T2" fmla="*/ 12 w 80"/>
                <a:gd name="T3" fmla="*/ 69 h 80"/>
                <a:gd name="T4" fmla="*/ 0 w 80"/>
                <a:gd name="T5" fmla="*/ 40 h 80"/>
                <a:gd name="T6" fmla="*/ 12 w 80"/>
                <a:gd name="T7" fmla="*/ 12 h 80"/>
                <a:gd name="T8" fmla="*/ 40 w 80"/>
                <a:gd name="T9" fmla="*/ 0 h 80"/>
                <a:gd name="T10" fmla="*/ 68 w 80"/>
                <a:gd name="T11" fmla="*/ 12 h 80"/>
                <a:gd name="T12" fmla="*/ 80 w 80"/>
                <a:gd name="T13" fmla="*/ 40 h 80"/>
                <a:gd name="T14" fmla="*/ 68 w 80"/>
                <a:gd name="T15" fmla="*/ 69 h 80"/>
                <a:gd name="T16" fmla="*/ 40 w 80"/>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40" y="80"/>
                  </a:moveTo>
                  <a:cubicBezTo>
                    <a:pt x="29" y="80"/>
                    <a:pt x="19" y="76"/>
                    <a:pt x="12" y="69"/>
                  </a:cubicBezTo>
                  <a:cubicBezTo>
                    <a:pt x="4" y="61"/>
                    <a:pt x="0" y="51"/>
                    <a:pt x="0" y="40"/>
                  </a:cubicBezTo>
                  <a:cubicBezTo>
                    <a:pt x="0" y="30"/>
                    <a:pt x="4" y="20"/>
                    <a:pt x="12" y="12"/>
                  </a:cubicBezTo>
                  <a:cubicBezTo>
                    <a:pt x="19" y="5"/>
                    <a:pt x="29" y="0"/>
                    <a:pt x="40" y="0"/>
                  </a:cubicBezTo>
                  <a:cubicBezTo>
                    <a:pt x="50" y="0"/>
                    <a:pt x="61" y="5"/>
                    <a:pt x="68" y="12"/>
                  </a:cubicBezTo>
                  <a:cubicBezTo>
                    <a:pt x="76" y="20"/>
                    <a:pt x="80" y="30"/>
                    <a:pt x="80" y="40"/>
                  </a:cubicBezTo>
                  <a:cubicBezTo>
                    <a:pt x="80" y="51"/>
                    <a:pt x="76" y="61"/>
                    <a:pt x="68" y="69"/>
                  </a:cubicBezTo>
                  <a:cubicBezTo>
                    <a:pt x="61" y="76"/>
                    <a:pt x="50"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37"/>
          <p:cNvGrpSpPr/>
          <p:nvPr/>
        </p:nvGrpSpPr>
        <p:grpSpPr>
          <a:xfrm>
            <a:off x="6364201" y="5439905"/>
            <a:ext cx="291919" cy="262462"/>
            <a:chOff x="-3516313" y="2944813"/>
            <a:chExt cx="1746250" cy="1570038"/>
          </a:xfrm>
          <a:solidFill>
            <a:srgbClr val="00ECE1"/>
          </a:solidFill>
        </p:grpSpPr>
        <p:sp>
          <p:nvSpPr>
            <p:cNvPr id="39" name="Oval 12"/>
            <p:cNvSpPr>
              <a:spLocks noChangeArrowheads="1"/>
            </p:cNvSpPr>
            <p:nvPr/>
          </p:nvSpPr>
          <p:spPr bwMode="auto">
            <a:xfrm>
              <a:off x="-3017838" y="3081338"/>
              <a:ext cx="68263" cy="68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13"/>
            <p:cNvSpPr>
              <a:spLocks noChangeArrowheads="1"/>
            </p:cNvSpPr>
            <p:nvPr/>
          </p:nvSpPr>
          <p:spPr bwMode="auto">
            <a:xfrm>
              <a:off x="-3154363" y="3081338"/>
              <a:ext cx="68263" cy="68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14"/>
            <p:cNvSpPr>
              <a:spLocks noChangeArrowheads="1"/>
            </p:cNvSpPr>
            <p:nvPr/>
          </p:nvSpPr>
          <p:spPr bwMode="auto">
            <a:xfrm>
              <a:off x="-3290888" y="3081338"/>
              <a:ext cx="68263" cy="68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
            <p:cNvSpPr>
              <a:spLocks noEditPoints="1"/>
            </p:cNvSpPr>
            <p:nvPr/>
          </p:nvSpPr>
          <p:spPr bwMode="auto">
            <a:xfrm>
              <a:off x="-3290888" y="3422651"/>
              <a:ext cx="1296988" cy="273050"/>
            </a:xfrm>
            <a:custGeom>
              <a:avLst/>
              <a:gdLst>
                <a:gd name="T0" fmla="*/ 1480 w 1520"/>
                <a:gd name="T1" fmla="*/ 0 h 320"/>
                <a:gd name="T2" fmla="*/ 40 w 1520"/>
                <a:gd name="T3" fmla="*/ 0 h 320"/>
                <a:gd name="T4" fmla="*/ 0 w 1520"/>
                <a:gd name="T5" fmla="*/ 40 h 320"/>
                <a:gd name="T6" fmla="*/ 0 w 1520"/>
                <a:gd name="T7" fmla="*/ 280 h 320"/>
                <a:gd name="T8" fmla="*/ 40 w 1520"/>
                <a:gd name="T9" fmla="*/ 320 h 320"/>
                <a:gd name="T10" fmla="*/ 1480 w 1520"/>
                <a:gd name="T11" fmla="*/ 320 h 320"/>
                <a:gd name="T12" fmla="*/ 1520 w 1520"/>
                <a:gd name="T13" fmla="*/ 280 h 320"/>
                <a:gd name="T14" fmla="*/ 1520 w 1520"/>
                <a:gd name="T15" fmla="*/ 40 h 320"/>
                <a:gd name="T16" fmla="*/ 1480 w 1520"/>
                <a:gd name="T17" fmla="*/ 0 h 320"/>
                <a:gd name="T18" fmla="*/ 1440 w 1520"/>
                <a:gd name="T19" fmla="*/ 240 h 320"/>
                <a:gd name="T20" fmla="*/ 80 w 1520"/>
                <a:gd name="T21" fmla="*/ 240 h 320"/>
                <a:gd name="T22" fmla="*/ 80 w 1520"/>
                <a:gd name="T23" fmla="*/ 80 h 320"/>
                <a:gd name="T24" fmla="*/ 1440 w 1520"/>
                <a:gd name="T25" fmla="*/ 80 h 320"/>
                <a:gd name="T26" fmla="*/ 1440 w 1520"/>
                <a:gd name="T27" fmla="*/ 2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0" h="320">
                  <a:moveTo>
                    <a:pt x="1480" y="0"/>
                  </a:moveTo>
                  <a:cubicBezTo>
                    <a:pt x="40" y="0"/>
                    <a:pt x="40" y="0"/>
                    <a:pt x="40" y="0"/>
                  </a:cubicBezTo>
                  <a:cubicBezTo>
                    <a:pt x="18" y="0"/>
                    <a:pt x="0" y="18"/>
                    <a:pt x="0" y="40"/>
                  </a:cubicBezTo>
                  <a:cubicBezTo>
                    <a:pt x="0" y="280"/>
                    <a:pt x="0" y="280"/>
                    <a:pt x="0" y="280"/>
                  </a:cubicBezTo>
                  <a:cubicBezTo>
                    <a:pt x="0" y="302"/>
                    <a:pt x="18" y="320"/>
                    <a:pt x="40" y="320"/>
                  </a:cubicBezTo>
                  <a:cubicBezTo>
                    <a:pt x="1480" y="320"/>
                    <a:pt x="1480" y="320"/>
                    <a:pt x="1480" y="320"/>
                  </a:cubicBezTo>
                  <a:cubicBezTo>
                    <a:pt x="1502" y="320"/>
                    <a:pt x="1520" y="302"/>
                    <a:pt x="1520" y="280"/>
                  </a:cubicBezTo>
                  <a:cubicBezTo>
                    <a:pt x="1520" y="40"/>
                    <a:pt x="1520" y="40"/>
                    <a:pt x="1520" y="40"/>
                  </a:cubicBezTo>
                  <a:cubicBezTo>
                    <a:pt x="1520" y="18"/>
                    <a:pt x="1502" y="0"/>
                    <a:pt x="1480" y="0"/>
                  </a:cubicBezTo>
                  <a:close/>
                  <a:moveTo>
                    <a:pt x="1440" y="240"/>
                  </a:moveTo>
                  <a:cubicBezTo>
                    <a:pt x="80" y="240"/>
                    <a:pt x="80" y="240"/>
                    <a:pt x="80" y="240"/>
                  </a:cubicBezTo>
                  <a:cubicBezTo>
                    <a:pt x="80" y="80"/>
                    <a:pt x="80" y="80"/>
                    <a:pt x="80" y="80"/>
                  </a:cubicBezTo>
                  <a:cubicBezTo>
                    <a:pt x="1440" y="80"/>
                    <a:pt x="1440" y="80"/>
                    <a:pt x="1440" y="80"/>
                  </a:cubicBezTo>
                  <a:lnTo>
                    <a:pt x="1440"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p:cNvSpPr>
              <a:spLocks noEditPoints="1"/>
            </p:cNvSpPr>
            <p:nvPr/>
          </p:nvSpPr>
          <p:spPr bwMode="auto">
            <a:xfrm>
              <a:off x="-3290888" y="3832226"/>
              <a:ext cx="682625" cy="477838"/>
            </a:xfrm>
            <a:custGeom>
              <a:avLst/>
              <a:gdLst>
                <a:gd name="T0" fmla="*/ 760 w 800"/>
                <a:gd name="T1" fmla="*/ 0 h 560"/>
                <a:gd name="T2" fmla="*/ 40 w 800"/>
                <a:gd name="T3" fmla="*/ 0 h 560"/>
                <a:gd name="T4" fmla="*/ 0 w 800"/>
                <a:gd name="T5" fmla="*/ 40 h 560"/>
                <a:gd name="T6" fmla="*/ 0 w 800"/>
                <a:gd name="T7" fmla="*/ 520 h 560"/>
                <a:gd name="T8" fmla="*/ 40 w 800"/>
                <a:gd name="T9" fmla="*/ 560 h 560"/>
                <a:gd name="T10" fmla="*/ 760 w 800"/>
                <a:gd name="T11" fmla="*/ 560 h 560"/>
                <a:gd name="T12" fmla="*/ 800 w 800"/>
                <a:gd name="T13" fmla="*/ 520 h 560"/>
                <a:gd name="T14" fmla="*/ 800 w 800"/>
                <a:gd name="T15" fmla="*/ 40 h 560"/>
                <a:gd name="T16" fmla="*/ 760 w 800"/>
                <a:gd name="T17" fmla="*/ 0 h 560"/>
                <a:gd name="T18" fmla="*/ 720 w 800"/>
                <a:gd name="T19" fmla="*/ 480 h 560"/>
                <a:gd name="T20" fmla="*/ 80 w 800"/>
                <a:gd name="T21" fmla="*/ 480 h 560"/>
                <a:gd name="T22" fmla="*/ 80 w 800"/>
                <a:gd name="T23" fmla="*/ 80 h 560"/>
                <a:gd name="T24" fmla="*/ 720 w 800"/>
                <a:gd name="T25" fmla="*/ 80 h 560"/>
                <a:gd name="T26" fmla="*/ 720 w 800"/>
                <a:gd name="T27" fmla="*/ 48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560">
                  <a:moveTo>
                    <a:pt x="760" y="0"/>
                  </a:moveTo>
                  <a:cubicBezTo>
                    <a:pt x="40" y="0"/>
                    <a:pt x="40" y="0"/>
                    <a:pt x="40" y="0"/>
                  </a:cubicBezTo>
                  <a:cubicBezTo>
                    <a:pt x="18" y="0"/>
                    <a:pt x="0" y="18"/>
                    <a:pt x="0" y="40"/>
                  </a:cubicBezTo>
                  <a:cubicBezTo>
                    <a:pt x="0" y="520"/>
                    <a:pt x="0" y="520"/>
                    <a:pt x="0" y="520"/>
                  </a:cubicBezTo>
                  <a:cubicBezTo>
                    <a:pt x="0" y="542"/>
                    <a:pt x="18" y="560"/>
                    <a:pt x="40" y="560"/>
                  </a:cubicBezTo>
                  <a:cubicBezTo>
                    <a:pt x="760" y="560"/>
                    <a:pt x="760" y="560"/>
                    <a:pt x="760" y="560"/>
                  </a:cubicBezTo>
                  <a:cubicBezTo>
                    <a:pt x="782" y="560"/>
                    <a:pt x="800" y="542"/>
                    <a:pt x="800" y="520"/>
                  </a:cubicBezTo>
                  <a:cubicBezTo>
                    <a:pt x="800" y="40"/>
                    <a:pt x="800" y="40"/>
                    <a:pt x="800" y="40"/>
                  </a:cubicBezTo>
                  <a:cubicBezTo>
                    <a:pt x="800" y="18"/>
                    <a:pt x="782" y="0"/>
                    <a:pt x="760" y="0"/>
                  </a:cubicBezTo>
                  <a:close/>
                  <a:moveTo>
                    <a:pt x="720" y="480"/>
                  </a:moveTo>
                  <a:cubicBezTo>
                    <a:pt x="80" y="480"/>
                    <a:pt x="80" y="480"/>
                    <a:pt x="80" y="480"/>
                  </a:cubicBezTo>
                  <a:cubicBezTo>
                    <a:pt x="80" y="80"/>
                    <a:pt x="80" y="80"/>
                    <a:pt x="80" y="80"/>
                  </a:cubicBezTo>
                  <a:cubicBezTo>
                    <a:pt x="720" y="80"/>
                    <a:pt x="720" y="80"/>
                    <a:pt x="720" y="80"/>
                  </a:cubicBezTo>
                  <a:lnTo>
                    <a:pt x="720" y="4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p:cNvSpPr>
              <a:spLocks noEditPoints="1"/>
            </p:cNvSpPr>
            <p:nvPr/>
          </p:nvSpPr>
          <p:spPr bwMode="auto">
            <a:xfrm>
              <a:off x="-2471738" y="3832226"/>
              <a:ext cx="477838" cy="477838"/>
            </a:xfrm>
            <a:custGeom>
              <a:avLst/>
              <a:gdLst>
                <a:gd name="T0" fmla="*/ 520 w 560"/>
                <a:gd name="T1" fmla="*/ 0 h 560"/>
                <a:gd name="T2" fmla="*/ 40 w 560"/>
                <a:gd name="T3" fmla="*/ 0 h 560"/>
                <a:gd name="T4" fmla="*/ 0 w 560"/>
                <a:gd name="T5" fmla="*/ 40 h 560"/>
                <a:gd name="T6" fmla="*/ 0 w 560"/>
                <a:gd name="T7" fmla="*/ 520 h 560"/>
                <a:gd name="T8" fmla="*/ 40 w 560"/>
                <a:gd name="T9" fmla="*/ 560 h 560"/>
                <a:gd name="T10" fmla="*/ 520 w 560"/>
                <a:gd name="T11" fmla="*/ 560 h 560"/>
                <a:gd name="T12" fmla="*/ 560 w 560"/>
                <a:gd name="T13" fmla="*/ 520 h 560"/>
                <a:gd name="T14" fmla="*/ 560 w 560"/>
                <a:gd name="T15" fmla="*/ 40 h 560"/>
                <a:gd name="T16" fmla="*/ 520 w 560"/>
                <a:gd name="T17" fmla="*/ 0 h 560"/>
                <a:gd name="T18" fmla="*/ 480 w 560"/>
                <a:gd name="T19" fmla="*/ 480 h 560"/>
                <a:gd name="T20" fmla="*/ 80 w 560"/>
                <a:gd name="T21" fmla="*/ 480 h 560"/>
                <a:gd name="T22" fmla="*/ 80 w 560"/>
                <a:gd name="T23" fmla="*/ 80 h 560"/>
                <a:gd name="T24" fmla="*/ 480 w 560"/>
                <a:gd name="T25" fmla="*/ 80 h 560"/>
                <a:gd name="T26" fmla="*/ 480 w 560"/>
                <a:gd name="T27" fmla="*/ 48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0" h="560">
                  <a:moveTo>
                    <a:pt x="520" y="0"/>
                  </a:moveTo>
                  <a:cubicBezTo>
                    <a:pt x="40" y="0"/>
                    <a:pt x="40" y="0"/>
                    <a:pt x="40" y="0"/>
                  </a:cubicBezTo>
                  <a:cubicBezTo>
                    <a:pt x="18" y="0"/>
                    <a:pt x="0" y="18"/>
                    <a:pt x="0" y="40"/>
                  </a:cubicBezTo>
                  <a:cubicBezTo>
                    <a:pt x="0" y="520"/>
                    <a:pt x="0" y="520"/>
                    <a:pt x="0" y="520"/>
                  </a:cubicBezTo>
                  <a:cubicBezTo>
                    <a:pt x="0" y="542"/>
                    <a:pt x="18" y="560"/>
                    <a:pt x="40" y="560"/>
                  </a:cubicBezTo>
                  <a:cubicBezTo>
                    <a:pt x="520" y="560"/>
                    <a:pt x="520" y="560"/>
                    <a:pt x="520" y="560"/>
                  </a:cubicBezTo>
                  <a:cubicBezTo>
                    <a:pt x="542" y="560"/>
                    <a:pt x="560" y="542"/>
                    <a:pt x="560" y="520"/>
                  </a:cubicBezTo>
                  <a:cubicBezTo>
                    <a:pt x="560" y="40"/>
                    <a:pt x="560" y="40"/>
                    <a:pt x="560" y="40"/>
                  </a:cubicBezTo>
                  <a:cubicBezTo>
                    <a:pt x="560" y="18"/>
                    <a:pt x="542" y="0"/>
                    <a:pt x="520" y="0"/>
                  </a:cubicBezTo>
                  <a:close/>
                  <a:moveTo>
                    <a:pt x="480" y="480"/>
                  </a:moveTo>
                  <a:cubicBezTo>
                    <a:pt x="80" y="480"/>
                    <a:pt x="80" y="480"/>
                    <a:pt x="80" y="480"/>
                  </a:cubicBezTo>
                  <a:cubicBezTo>
                    <a:pt x="80" y="80"/>
                    <a:pt x="80" y="80"/>
                    <a:pt x="80" y="80"/>
                  </a:cubicBezTo>
                  <a:cubicBezTo>
                    <a:pt x="480" y="80"/>
                    <a:pt x="480" y="80"/>
                    <a:pt x="480" y="80"/>
                  </a:cubicBezTo>
                  <a:lnTo>
                    <a:pt x="480" y="4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18"/>
            <p:cNvSpPr>
              <a:spLocks noChangeArrowheads="1"/>
            </p:cNvSpPr>
            <p:nvPr/>
          </p:nvSpPr>
          <p:spPr bwMode="auto">
            <a:xfrm>
              <a:off x="-2676525" y="2944813"/>
              <a:ext cx="68263" cy="68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9"/>
            <p:cNvSpPr>
              <a:spLocks noEditPoints="1"/>
            </p:cNvSpPr>
            <p:nvPr/>
          </p:nvSpPr>
          <p:spPr bwMode="auto">
            <a:xfrm>
              <a:off x="-3516313" y="2944813"/>
              <a:ext cx="1746250" cy="1570038"/>
            </a:xfrm>
            <a:custGeom>
              <a:avLst/>
              <a:gdLst>
                <a:gd name="T0" fmla="*/ 1928 w 2048"/>
                <a:gd name="T1" fmla="*/ 0 h 1840"/>
                <a:gd name="T2" fmla="*/ 1204 w 2048"/>
                <a:gd name="T3" fmla="*/ 0 h 1840"/>
                <a:gd name="T4" fmla="*/ 1164 w 2048"/>
                <a:gd name="T5" fmla="*/ 40 h 1840"/>
                <a:gd name="T6" fmla="*/ 1204 w 2048"/>
                <a:gd name="T7" fmla="*/ 80 h 1840"/>
                <a:gd name="T8" fmla="*/ 1928 w 2048"/>
                <a:gd name="T9" fmla="*/ 80 h 1840"/>
                <a:gd name="T10" fmla="*/ 1968 w 2048"/>
                <a:gd name="T11" fmla="*/ 120 h 1840"/>
                <a:gd name="T12" fmla="*/ 1968 w 2048"/>
                <a:gd name="T13" fmla="*/ 320 h 1840"/>
                <a:gd name="T14" fmla="*/ 80 w 2048"/>
                <a:gd name="T15" fmla="*/ 320 h 1840"/>
                <a:gd name="T16" fmla="*/ 80 w 2048"/>
                <a:gd name="T17" fmla="*/ 120 h 1840"/>
                <a:gd name="T18" fmla="*/ 120 w 2048"/>
                <a:gd name="T19" fmla="*/ 80 h 1840"/>
                <a:gd name="T20" fmla="*/ 844 w 2048"/>
                <a:gd name="T21" fmla="*/ 80 h 1840"/>
                <a:gd name="T22" fmla="*/ 884 w 2048"/>
                <a:gd name="T23" fmla="*/ 40 h 1840"/>
                <a:gd name="T24" fmla="*/ 844 w 2048"/>
                <a:gd name="T25" fmla="*/ 0 h 1840"/>
                <a:gd name="T26" fmla="*/ 120 w 2048"/>
                <a:gd name="T27" fmla="*/ 0 h 1840"/>
                <a:gd name="T28" fmla="*/ 0 w 2048"/>
                <a:gd name="T29" fmla="*/ 120 h 1840"/>
                <a:gd name="T30" fmla="*/ 0 w 2048"/>
                <a:gd name="T31" fmla="*/ 1720 h 1840"/>
                <a:gd name="T32" fmla="*/ 120 w 2048"/>
                <a:gd name="T33" fmla="*/ 1840 h 1840"/>
                <a:gd name="T34" fmla="*/ 1928 w 2048"/>
                <a:gd name="T35" fmla="*/ 1840 h 1840"/>
                <a:gd name="T36" fmla="*/ 2048 w 2048"/>
                <a:gd name="T37" fmla="*/ 1720 h 1840"/>
                <a:gd name="T38" fmla="*/ 2048 w 2048"/>
                <a:gd name="T39" fmla="*/ 120 h 1840"/>
                <a:gd name="T40" fmla="*/ 1928 w 2048"/>
                <a:gd name="T41" fmla="*/ 0 h 1840"/>
                <a:gd name="T42" fmla="*/ 1928 w 2048"/>
                <a:gd name="T43" fmla="*/ 1760 h 1840"/>
                <a:gd name="T44" fmla="*/ 120 w 2048"/>
                <a:gd name="T45" fmla="*/ 1760 h 1840"/>
                <a:gd name="T46" fmla="*/ 80 w 2048"/>
                <a:gd name="T47" fmla="*/ 1720 h 1840"/>
                <a:gd name="T48" fmla="*/ 80 w 2048"/>
                <a:gd name="T49" fmla="*/ 400 h 1840"/>
                <a:gd name="T50" fmla="*/ 1968 w 2048"/>
                <a:gd name="T51" fmla="*/ 400 h 1840"/>
                <a:gd name="T52" fmla="*/ 1968 w 2048"/>
                <a:gd name="T53" fmla="*/ 1720 h 1840"/>
                <a:gd name="T54" fmla="*/ 1928 w 2048"/>
                <a:gd name="T55" fmla="*/ 176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48" h="1840">
                  <a:moveTo>
                    <a:pt x="1928" y="0"/>
                  </a:moveTo>
                  <a:cubicBezTo>
                    <a:pt x="1204" y="0"/>
                    <a:pt x="1204" y="0"/>
                    <a:pt x="1204" y="0"/>
                  </a:cubicBezTo>
                  <a:cubicBezTo>
                    <a:pt x="1182" y="0"/>
                    <a:pt x="1164" y="18"/>
                    <a:pt x="1164" y="40"/>
                  </a:cubicBezTo>
                  <a:cubicBezTo>
                    <a:pt x="1164" y="62"/>
                    <a:pt x="1182" y="80"/>
                    <a:pt x="1204" y="80"/>
                  </a:cubicBezTo>
                  <a:cubicBezTo>
                    <a:pt x="1928" y="80"/>
                    <a:pt x="1928" y="80"/>
                    <a:pt x="1928" y="80"/>
                  </a:cubicBezTo>
                  <a:cubicBezTo>
                    <a:pt x="1950" y="80"/>
                    <a:pt x="1968" y="98"/>
                    <a:pt x="1968" y="120"/>
                  </a:cubicBezTo>
                  <a:cubicBezTo>
                    <a:pt x="1968" y="320"/>
                    <a:pt x="1968" y="320"/>
                    <a:pt x="1968" y="320"/>
                  </a:cubicBezTo>
                  <a:cubicBezTo>
                    <a:pt x="80" y="320"/>
                    <a:pt x="80" y="320"/>
                    <a:pt x="80" y="320"/>
                  </a:cubicBezTo>
                  <a:cubicBezTo>
                    <a:pt x="80" y="120"/>
                    <a:pt x="80" y="120"/>
                    <a:pt x="80" y="120"/>
                  </a:cubicBezTo>
                  <a:cubicBezTo>
                    <a:pt x="80" y="98"/>
                    <a:pt x="98" y="80"/>
                    <a:pt x="120" y="80"/>
                  </a:cubicBezTo>
                  <a:cubicBezTo>
                    <a:pt x="844" y="80"/>
                    <a:pt x="844" y="80"/>
                    <a:pt x="844" y="80"/>
                  </a:cubicBezTo>
                  <a:cubicBezTo>
                    <a:pt x="866" y="80"/>
                    <a:pt x="884" y="62"/>
                    <a:pt x="884" y="40"/>
                  </a:cubicBezTo>
                  <a:cubicBezTo>
                    <a:pt x="884" y="18"/>
                    <a:pt x="866" y="0"/>
                    <a:pt x="844" y="0"/>
                  </a:cubicBezTo>
                  <a:cubicBezTo>
                    <a:pt x="120" y="0"/>
                    <a:pt x="120" y="0"/>
                    <a:pt x="120" y="0"/>
                  </a:cubicBezTo>
                  <a:cubicBezTo>
                    <a:pt x="54" y="0"/>
                    <a:pt x="0" y="54"/>
                    <a:pt x="0" y="120"/>
                  </a:cubicBezTo>
                  <a:cubicBezTo>
                    <a:pt x="0" y="1720"/>
                    <a:pt x="0" y="1720"/>
                    <a:pt x="0" y="1720"/>
                  </a:cubicBezTo>
                  <a:cubicBezTo>
                    <a:pt x="0" y="1786"/>
                    <a:pt x="54" y="1840"/>
                    <a:pt x="120" y="1840"/>
                  </a:cubicBezTo>
                  <a:cubicBezTo>
                    <a:pt x="1928" y="1840"/>
                    <a:pt x="1928" y="1840"/>
                    <a:pt x="1928" y="1840"/>
                  </a:cubicBezTo>
                  <a:cubicBezTo>
                    <a:pt x="1994" y="1840"/>
                    <a:pt x="2048" y="1786"/>
                    <a:pt x="2048" y="1720"/>
                  </a:cubicBezTo>
                  <a:cubicBezTo>
                    <a:pt x="2048" y="120"/>
                    <a:pt x="2048" y="120"/>
                    <a:pt x="2048" y="120"/>
                  </a:cubicBezTo>
                  <a:cubicBezTo>
                    <a:pt x="2048" y="54"/>
                    <a:pt x="1994" y="0"/>
                    <a:pt x="1928" y="0"/>
                  </a:cubicBezTo>
                  <a:close/>
                  <a:moveTo>
                    <a:pt x="1928" y="1760"/>
                  </a:moveTo>
                  <a:cubicBezTo>
                    <a:pt x="120" y="1760"/>
                    <a:pt x="120" y="1760"/>
                    <a:pt x="120" y="1760"/>
                  </a:cubicBezTo>
                  <a:cubicBezTo>
                    <a:pt x="98" y="1760"/>
                    <a:pt x="80" y="1742"/>
                    <a:pt x="80" y="1720"/>
                  </a:cubicBezTo>
                  <a:cubicBezTo>
                    <a:pt x="80" y="400"/>
                    <a:pt x="80" y="400"/>
                    <a:pt x="80" y="400"/>
                  </a:cubicBezTo>
                  <a:cubicBezTo>
                    <a:pt x="1968" y="400"/>
                    <a:pt x="1968" y="400"/>
                    <a:pt x="1968" y="400"/>
                  </a:cubicBezTo>
                  <a:cubicBezTo>
                    <a:pt x="1968" y="1720"/>
                    <a:pt x="1968" y="1720"/>
                    <a:pt x="1968" y="1720"/>
                  </a:cubicBezTo>
                  <a:cubicBezTo>
                    <a:pt x="1968" y="1742"/>
                    <a:pt x="1950" y="1760"/>
                    <a:pt x="1928" y="17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7" name="Group 46"/>
          <p:cNvGrpSpPr/>
          <p:nvPr/>
        </p:nvGrpSpPr>
        <p:grpSpPr>
          <a:xfrm>
            <a:off x="434002" y="4602997"/>
            <a:ext cx="340499" cy="309122"/>
            <a:chOff x="2570163" y="6900863"/>
            <a:chExt cx="465137" cy="422275"/>
          </a:xfrm>
          <a:solidFill>
            <a:srgbClr val="00ECE1"/>
          </a:solidFill>
        </p:grpSpPr>
        <p:sp>
          <p:nvSpPr>
            <p:cNvPr id="48" name="Freeform 19"/>
            <p:cNvSpPr>
              <a:spLocks noEditPoints="1"/>
            </p:cNvSpPr>
            <p:nvPr/>
          </p:nvSpPr>
          <p:spPr bwMode="auto">
            <a:xfrm>
              <a:off x="2570163" y="6900863"/>
              <a:ext cx="465137" cy="422275"/>
            </a:xfrm>
            <a:custGeom>
              <a:avLst/>
              <a:gdLst>
                <a:gd name="T0" fmla="*/ 1884 w 2048"/>
                <a:gd name="T1" fmla="*/ 706 h 1860"/>
                <a:gd name="T2" fmla="*/ 194 w 2048"/>
                <a:gd name="T3" fmla="*/ 1550 h 1860"/>
                <a:gd name="T4" fmla="*/ 930 w 2048"/>
                <a:gd name="T5" fmla="*/ 520 h 1860"/>
                <a:gd name="T6" fmla="*/ 254 w 2048"/>
                <a:gd name="T7" fmla="*/ 550 h 1860"/>
                <a:gd name="T8" fmla="*/ 807 w 2048"/>
                <a:gd name="T9" fmla="*/ 580 h 1860"/>
                <a:gd name="T10" fmla="*/ 675 w 2048"/>
                <a:gd name="T11" fmla="*/ 649 h 1860"/>
                <a:gd name="T12" fmla="*/ 630 w 2048"/>
                <a:gd name="T13" fmla="*/ 859 h 1860"/>
                <a:gd name="T14" fmla="*/ 597 w 2048"/>
                <a:gd name="T15" fmla="*/ 1095 h 1860"/>
                <a:gd name="T16" fmla="*/ 796 w 2048"/>
                <a:gd name="T17" fmla="*/ 1144 h 1860"/>
                <a:gd name="T18" fmla="*/ 1009 w 2048"/>
                <a:gd name="T19" fmla="*/ 1144 h 1860"/>
                <a:gd name="T20" fmla="*/ 1208 w 2048"/>
                <a:gd name="T21" fmla="*/ 1095 h 1860"/>
                <a:gd name="T22" fmla="*/ 1175 w 2048"/>
                <a:gd name="T23" fmla="*/ 859 h 1860"/>
                <a:gd name="T24" fmla="*/ 1130 w 2048"/>
                <a:gd name="T25" fmla="*/ 649 h 1860"/>
                <a:gd name="T26" fmla="*/ 999 w 2048"/>
                <a:gd name="T27" fmla="*/ 580 h 1860"/>
                <a:gd name="T28" fmla="*/ 1262 w 2048"/>
                <a:gd name="T29" fmla="*/ 618 h 1860"/>
                <a:gd name="T30" fmla="*/ 1467 w 2048"/>
                <a:gd name="T31" fmla="*/ 684 h 1860"/>
                <a:gd name="T32" fmla="*/ 1601 w 2048"/>
                <a:gd name="T33" fmla="*/ 607 h 1860"/>
                <a:gd name="T34" fmla="*/ 314 w 2048"/>
                <a:gd name="T35" fmla="*/ 1313 h 1860"/>
                <a:gd name="T36" fmla="*/ 1764 w 2048"/>
                <a:gd name="T37" fmla="*/ 1540 h 1860"/>
                <a:gd name="T38" fmla="*/ 1710 w 2048"/>
                <a:gd name="T39" fmla="*/ 520 h 1860"/>
                <a:gd name="T40" fmla="*/ 1884 w 2048"/>
                <a:gd name="T41" fmla="*/ 639 h 1860"/>
                <a:gd name="T42" fmla="*/ 1645 w 2048"/>
                <a:gd name="T43" fmla="*/ 397 h 1860"/>
                <a:gd name="T44" fmla="*/ 1679 w 2048"/>
                <a:gd name="T45" fmla="*/ 160 h 1860"/>
                <a:gd name="T46" fmla="*/ 1480 w 2048"/>
                <a:gd name="T47" fmla="*/ 112 h 1860"/>
                <a:gd name="T48" fmla="*/ 1266 w 2048"/>
                <a:gd name="T49" fmla="*/ 112 h 1860"/>
                <a:gd name="T50" fmla="*/ 1067 w 2048"/>
                <a:gd name="T51" fmla="*/ 160 h 1860"/>
                <a:gd name="T52" fmla="*/ 1101 w 2048"/>
                <a:gd name="T53" fmla="*/ 397 h 1860"/>
                <a:gd name="T54" fmla="*/ 146 w 2048"/>
                <a:gd name="T55" fmla="*/ 1600 h 1860"/>
                <a:gd name="T56" fmla="*/ 1535 w 2048"/>
                <a:gd name="T57" fmla="*/ 1860 h 1860"/>
                <a:gd name="T58" fmla="*/ 60 w 2048"/>
                <a:gd name="T59" fmla="*/ 1660 h 1860"/>
                <a:gd name="T60" fmla="*/ 1238 w 2048"/>
                <a:gd name="T61" fmla="*/ 1678 h 1860"/>
                <a:gd name="T62" fmla="*/ 1665 w 2048"/>
                <a:gd name="T63" fmla="*/ 1800 h 1860"/>
                <a:gd name="T64" fmla="*/ 2048 w 2048"/>
                <a:gd name="T65" fmla="*/ 1646 h 1860"/>
                <a:gd name="T66" fmla="*/ 1034 w 2048"/>
                <a:gd name="T67" fmla="*/ 719 h 1860"/>
                <a:gd name="T68" fmla="*/ 1182 w 2048"/>
                <a:gd name="T69" fmla="*/ 768 h 1860"/>
                <a:gd name="T70" fmla="*/ 1182 w 2048"/>
                <a:gd name="T71" fmla="*/ 1008 h 1860"/>
                <a:gd name="T72" fmla="*/ 1034 w 2048"/>
                <a:gd name="T73" fmla="*/ 1057 h 1860"/>
                <a:gd name="T74" fmla="*/ 930 w 2048"/>
                <a:gd name="T75" fmla="*/ 1196 h 1860"/>
                <a:gd name="T76" fmla="*/ 771 w 2048"/>
                <a:gd name="T77" fmla="*/ 1057 h 1860"/>
                <a:gd name="T78" fmla="*/ 622 w 2048"/>
                <a:gd name="T79" fmla="*/ 1018 h 1860"/>
                <a:gd name="T80" fmla="*/ 664 w 2048"/>
                <a:gd name="T81" fmla="*/ 805 h 1860"/>
                <a:gd name="T82" fmla="*/ 711 w 2048"/>
                <a:gd name="T83" fmla="*/ 723 h 1860"/>
                <a:gd name="T84" fmla="*/ 875 w 2048"/>
                <a:gd name="T85" fmla="*/ 580 h 1860"/>
                <a:gd name="T86" fmla="*/ 1119 w 2048"/>
                <a:gd name="T87" fmla="*/ 190 h 1860"/>
                <a:gd name="T88" fmla="*/ 1326 w 2048"/>
                <a:gd name="T89" fmla="*/ 120 h 1860"/>
                <a:gd name="T90" fmla="*/ 1420 w 2048"/>
                <a:gd name="T91" fmla="*/ 120 h 1860"/>
                <a:gd name="T92" fmla="*/ 1627 w 2048"/>
                <a:gd name="T93" fmla="*/ 190 h 1860"/>
                <a:gd name="T94" fmla="*/ 1585 w 2048"/>
                <a:gd name="T95" fmla="*/ 397 h 1860"/>
                <a:gd name="T96" fmla="*/ 1617 w 2048"/>
                <a:gd name="T97" fmla="*/ 549 h 1860"/>
                <a:gd name="T98" fmla="*/ 1420 w 2048"/>
                <a:gd name="T99" fmla="*/ 615 h 1860"/>
                <a:gd name="T100" fmla="*/ 1326 w 2048"/>
                <a:gd name="T101" fmla="*/ 615 h 1860"/>
                <a:gd name="T102" fmla="*/ 1129 w 2048"/>
                <a:gd name="T103" fmla="*/ 549 h 1860"/>
                <a:gd name="T104" fmla="*/ 1094 w 2048"/>
                <a:gd name="T105" fmla="*/ 488 h 1860"/>
                <a:gd name="T106" fmla="*/ 1094 w 2048"/>
                <a:gd name="T107" fmla="*/ 248 h 1860"/>
                <a:gd name="T108" fmla="*/ 870 w 2048"/>
                <a:gd name="T109" fmla="*/ 1660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48" h="1860">
                  <a:moveTo>
                    <a:pt x="2002" y="1600"/>
                  </a:moveTo>
                  <a:cubicBezTo>
                    <a:pt x="1902" y="1600"/>
                    <a:pt x="1902" y="1600"/>
                    <a:pt x="1902" y="1600"/>
                  </a:cubicBezTo>
                  <a:cubicBezTo>
                    <a:pt x="1910" y="1585"/>
                    <a:pt x="1914" y="1568"/>
                    <a:pt x="1914" y="1550"/>
                  </a:cubicBezTo>
                  <a:cubicBezTo>
                    <a:pt x="1914" y="736"/>
                    <a:pt x="1914" y="736"/>
                    <a:pt x="1914" y="736"/>
                  </a:cubicBezTo>
                  <a:cubicBezTo>
                    <a:pt x="1914" y="719"/>
                    <a:pt x="1901" y="706"/>
                    <a:pt x="1884" y="706"/>
                  </a:cubicBezTo>
                  <a:cubicBezTo>
                    <a:pt x="1867" y="706"/>
                    <a:pt x="1854" y="719"/>
                    <a:pt x="1854" y="736"/>
                  </a:cubicBezTo>
                  <a:cubicBezTo>
                    <a:pt x="1854" y="1550"/>
                    <a:pt x="1854" y="1550"/>
                    <a:pt x="1854" y="1550"/>
                  </a:cubicBezTo>
                  <a:cubicBezTo>
                    <a:pt x="1854" y="1578"/>
                    <a:pt x="1832" y="1600"/>
                    <a:pt x="1804" y="1600"/>
                  </a:cubicBezTo>
                  <a:cubicBezTo>
                    <a:pt x="244" y="1600"/>
                    <a:pt x="244" y="1600"/>
                    <a:pt x="244" y="1600"/>
                  </a:cubicBezTo>
                  <a:cubicBezTo>
                    <a:pt x="216" y="1600"/>
                    <a:pt x="194" y="1578"/>
                    <a:pt x="194" y="1550"/>
                  </a:cubicBezTo>
                  <a:cubicBezTo>
                    <a:pt x="194" y="510"/>
                    <a:pt x="194" y="510"/>
                    <a:pt x="194" y="510"/>
                  </a:cubicBezTo>
                  <a:cubicBezTo>
                    <a:pt x="194" y="482"/>
                    <a:pt x="216" y="460"/>
                    <a:pt x="244" y="460"/>
                  </a:cubicBezTo>
                  <a:cubicBezTo>
                    <a:pt x="1040" y="460"/>
                    <a:pt x="1040" y="460"/>
                    <a:pt x="1040" y="460"/>
                  </a:cubicBezTo>
                  <a:cubicBezTo>
                    <a:pt x="1030" y="478"/>
                    <a:pt x="1028" y="500"/>
                    <a:pt x="1036" y="520"/>
                  </a:cubicBezTo>
                  <a:cubicBezTo>
                    <a:pt x="930" y="520"/>
                    <a:pt x="930" y="520"/>
                    <a:pt x="930" y="520"/>
                  </a:cubicBezTo>
                  <a:cubicBezTo>
                    <a:pt x="930" y="520"/>
                    <a:pt x="930" y="520"/>
                    <a:pt x="930" y="520"/>
                  </a:cubicBezTo>
                  <a:cubicBezTo>
                    <a:pt x="875" y="520"/>
                    <a:pt x="875" y="520"/>
                    <a:pt x="875" y="520"/>
                  </a:cubicBezTo>
                  <a:cubicBezTo>
                    <a:pt x="875" y="520"/>
                    <a:pt x="875" y="520"/>
                    <a:pt x="875" y="520"/>
                  </a:cubicBezTo>
                  <a:cubicBezTo>
                    <a:pt x="284" y="520"/>
                    <a:pt x="284" y="520"/>
                    <a:pt x="284" y="520"/>
                  </a:cubicBezTo>
                  <a:cubicBezTo>
                    <a:pt x="267" y="520"/>
                    <a:pt x="254" y="533"/>
                    <a:pt x="254" y="550"/>
                  </a:cubicBezTo>
                  <a:cubicBezTo>
                    <a:pt x="254" y="1184"/>
                    <a:pt x="254" y="1184"/>
                    <a:pt x="254" y="1184"/>
                  </a:cubicBezTo>
                  <a:cubicBezTo>
                    <a:pt x="254" y="1200"/>
                    <a:pt x="267" y="1214"/>
                    <a:pt x="284" y="1214"/>
                  </a:cubicBezTo>
                  <a:cubicBezTo>
                    <a:pt x="301" y="1214"/>
                    <a:pt x="314" y="1200"/>
                    <a:pt x="314" y="1184"/>
                  </a:cubicBezTo>
                  <a:cubicBezTo>
                    <a:pt x="314" y="580"/>
                    <a:pt x="314" y="580"/>
                    <a:pt x="314" y="580"/>
                  </a:cubicBezTo>
                  <a:cubicBezTo>
                    <a:pt x="807" y="580"/>
                    <a:pt x="807" y="580"/>
                    <a:pt x="807" y="580"/>
                  </a:cubicBezTo>
                  <a:cubicBezTo>
                    <a:pt x="803" y="596"/>
                    <a:pt x="798" y="616"/>
                    <a:pt x="796" y="632"/>
                  </a:cubicBezTo>
                  <a:cubicBezTo>
                    <a:pt x="795" y="634"/>
                    <a:pt x="794" y="637"/>
                    <a:pt x="792" y="638"/>
                  </a:cubicBezTo>
                  <a:cubicBezTo>
                    <a:pt x="741" y="667"/>
                    <a:pt x="741" y="667"/>
                    <a:pt x="741" y="667"/>
                  </a:cubicBezTo>
                  <a:cubicBezTo>
                    <a:pt x="739" y="668"/>
                    <a:pt x="736" y="668"/>
                    <a:pt x="734" y="667"/>
                  </a:cubicBezTo>
                  <a:cubicBezTo>
                    <a:pt x="717" y="661"/>
                    <a:pt x="692" y="653"/>
                    <a:pt x="675" y="649"/>
                  </a:cubicBezTo>
                  <a:cubicBezTo>
                    <a:pt x="645" y="640"/>
                    <a:pt x="613" y="653"/>
                    <a:pt x="597" y="680"/>
                  </a:cubicBezTo>
                  <a:cubicBezTo>
                    <a:pt x="570" y="727"/>
                    <a:pt x="570" y="727"/>
                    <a:pt x="570" y="727"/>
                  </a:cubicBezTo>
                  <a:cubicBezTo>
                    <a:pt x="554" y="754"/>
                    <a:pt x="559" y="789"/>
                    <a:pt x="581" y="811"/>
                  </a:cubicBezTo>
                  <a:cubicBezTo>
                    <a:pt x="594" y="823"/>
                    <a:pt x="613" y="841"/>
                    <a:pt x="627" y="852"/>
                  </a:cubicBezTo>
                  <a:cubicBezTo>
                    <a:pt x="629" y="854"/>
                    <a:pt x="630" y="856"/>
                    <a:pt x="630" y="859"/>
                  </a:cubicBezTo>
                  <a:cubicBezTo>
                    <a:pt x="630" y="917"/>
                    <a:pt x="630" y="917"/>
                    <a:pt x="630" y="917"/>
                  </a:cubicBezTo>
                  <a:cubicBezTo>
                    <a:pt x="630" y="919"/>
                    <a:pt x="629" y="922"/>
                    <a:pt x="627" y="923"/>
                  </a:cubicBezTo>
                  <a:cubicBezTo>
                    <a:pt x="613" y="935"/>
                    <a:pt x="594" y="952"/>
                    <a:pt x="581" y="965"/>
                  </a:cubicBezTo>
                  <a:cubicBezTo>
                    <a:pt x="559" y="987"/>
                    <a:pt x="554" y="1021"/>
                    <a:pt x="570" y="1048"/>
                  </a:cubicBezTo>
                  <a:cubicBezTo>
                    <a:pt x="597" y="1095"/>
                    <a:pt x="597" y="1095"/>
                    <a:pt x="597" y="1095"/>
                  </a:cubicBezTo>
                  <a:cubicBezTo>
                    <a:pt x="613" y="1122"/>
                    <a:pt x="645" y="1135"/>
                    <a:pt x="675" y="1127"/>
                  </a:cubicBezTo>
                  <a:cubicBezTo>
                    <a:pt x="692" y="1122"/>
                    <a:pt x="717" y="1115"/>
                    <a:pt x="734" y="1108"/>
                  </a:cubicBezTo>
                  <a:cubicBezTo>
                    <a:pt x="736" y="1107"/>
                    <a:pt x="739" y="1107"/>
                    <a:pt x="741" y="1109"/>
                  </a:cubicBezTo>
                  <a:cubicBezTo>
                    <a:pt x="792" y="1138"/>
                    <a:pt x="792" y="1138"/>
                    <a:pt x="792" y="1138"/>
                  </a:cubicBezTo>
                  <a:cubicBezTo>
                    <a:pt x="794" y="1139"/>
                    <a:pt x="795" y="1141"/>
                    <a:pt x="796" y="1144"/>
                  </a:cubicBezTo>
                  <a:cubicBezTo>
                    <a:pt x="798" y="1162"/>
                    <a:pt x="804" y="1186"/>
                    <a:pt x="809" y="1204"/>
                  </a:cubicBezTo>
                  <a:cubicBezTo>
                    <a:pt x="817" y="1234"/>
                    <a:pt x="844" y="1256"/>
                    <a:pt x="875" y="1256"/>
                  </a:cubicBezTo>
                  <a:cubicBezTo>
                    <a:pt x="930" y="1256"/>
                    <a:pt x="930" y="1256"/>
                    <a:pt x="930" y="1256"/>
                  </a:cubicBezTo>
                  <a:cubicBezTo>
                    <a:pt x="961" y="1256"/>
                    <a:pt x="989" y="1234"/>
                    <a:pt x="996" y="1204"/>
                  </a:cubicBezTo>
                  <a:cubicBezTo>
                    <a:pt x="1001" y="1186"/>
                    <a:pt x="1007" y="1162"/>
                    <a:pt x="1009" y="1144"/>
                  </a:cubicBezTo>
                  <a:cubicBezTo>
                    <a:pt x="1010" y="1141"/>
                    <a:pt x="1011" y="1139"/>
                    <a:pt x="1014" y="1138"/>
                  </a:cubicBezTo>
                  <a:cubicBezTo>
                    <a:pt x="1064" y="1109"/>
                    <a:pt x="1064" y="1109"/>
                    <a:pt x="1064" y="1109"/>
                  </a:cubicBezTo>
                  <a:cubicBezTo>
                    <a:pt x="1066" y="1107"/>
                    <a:pt x="1069" y="1107"/>
                    <a:pt x="1071" y="1108"/>
                  </a:cubicBezTo>
                  <a:cubicBezTo>
                    <a:pt x="1088" y="1115"/>
                    <a:pt x="1113" y="1122"/>
                    <a:pt x="1130" y="1127"/>
                  </a:cubicBezTo>
                  <a:cubicBezTo>
                    <a:pt x="1160" y="1135"/>
                    <a:pt x="1193" y="1122"/>
                    <a:pt x="1208" y="1095"/>
                  </a:cubicBezTo>
                  <a:cubicBezTo>
                    <a:pt x="1235" y="1048"/>
                    <a:pt x="1235" y="1048"/>
                    <a:pt x="1235" y="1048"/>
                  </a:cubicBezTo>
                  <a:cubicBezTo>
                    <a:pt x="1251" y="1021"/>
                    <a:pt x="1246" y="987"/>
                    <a:pt x="1224" y="965"/>
                  </a:cubicBezTo>
                  <a:cubicBezTo>
                    <a:pt x="1211" y="952"/>
                    <a:pt x="1193" y="935"/>
                    <a:pt x="1178" y="923"/>
                  </a:cubicBezTo>
                  <a:cubicBezTo>
                    <a:pt x="1176" y="922"/>
                    <a:pt x="1175" y="919"/>
                    <a:pt x="1175" y="917"/>
                  </a:cubicBezTo>
                  <a:cubicBezTo>
                    <a:pt x="1175" y="859"/>
                    <a:pt x="1175" y="859"/>
                    <a:pt x="1175" y="859"/>
                  </a:cubicBezTo>
                  <a:cubicBezTo>
                    <a:pt x="1175" y="856"/>
                    <a:pt x="1176" y="854"/>
                    <a:pt x="1178" y="852"/>
                  </a:cubicBezTo>
                  <a:cubicBezTo>
                    <a:pt x="1193" y="841"/>
                    <a:pt x="1211" y="823"/>
                    <a:pt x="1224" y="811"/>
                  </a:cubicBezTo>
                  <a:cubicBezTo>
                    <a:pt x="1246" y="789"/>
                    <a:pt x="1251" y="754"/>
                    <a:pt x="1235" y="727"/>
                  </a:cubicBezTo>
                  <a:cubicBezTo>
                    <a:pt x="1208" y="680"/>
                    <a:pt x="1208" y="680"/>
                    <a:pt x="1208" y="680"/>
                  </a:cubicBezTo>
                  <a:cubicBezTo>
                    <a:pt x="1193" y="653"/>
                    <a:pt x="1160" y="640"/>
                    <a:pt x="1130" y="649"/>
                  </a:cubicBezTo>
                  <a:cubicBezTo>
                    <a:pt x="1113" y="653"/>
                    <a:pt x="1088" y="661"/>
                    <a:pt x="1071" y="667"/>
                  </a:cubicBezTo>
                  <a:cubicBezTo>
                    <a:pt x="1069" y="668"/>
                    <a:pt x="1066" y="668"/>
                    <a:pt x="1064" y="667"/>
                  </a:cubicBezTo>
                  <a:cubicBezTo>
                    <a:pt x="1014" y="638"/>
                    <a:pt x="1014" y="638"/>
                    <a:pt x="1014" y="638"/>
                  </a:cubicBezTo>
                  <a:cubicBezTo>
                    <a:pt x="1011" y="637"/>
                    <a:pt x="1010" y="634"/>
                    <a:pt x="1009" y="632"/>
                  </a:cubicBezTo>
                  <a:cubicBezTo>
                    <a:pt x="1007" y="616"/>
                    <a:pt x="1003" y="596"/>
                    <a:pt x="999" y="580"/>
                  </a:cubicBezTo>
                  <a:cubicBezTo>
                    <a:pt x="1071" y="580"/>
                    <a:pt x="1071" y="580"/>
                    <a:pt x="1071" y="580"/>
                  </a:cubicBezTo>
                  <a:cubicBezTo>
                    <a:pt x="1087" y="604"/>
                    <a:pt x="1117" y="615"/>
                    <a:pt x="1145" y="607"/>
                  </a:cubicBezTo>
                  <a:cubicBezTo>
                    <a:pt x="1163" y="602"/>
                    <a:pt x="1187" y="595"/>
                    <a:pt x="1204" y="588"/>
                  </a:cubicBezTo>
                  <a:cubicBezTo>
                    <a:pt x="1207" y="587"/>
                    <a:pt x="1209" y="587"/>
                    <a:pt x="1212" y="589"/>
                  </a:cubicBezTo>
                  <a:cubicBezTo>
                    <a:pt x="1262" y="618"/>
                    <a:pt x="1262" y="618"/>
                    <a:pt x="1262" y="618"/>
                  </a:cubicBezTo>
                  <a:cubicBezTo>
                    <a:pt x="1264" y="619"/>
                    <a:pt x="1266" y="621"/>
                    <a:pt x="1266" y="624"/>
                  </a:cubicBezTo>
                  <a:cubicBezTo>
                    <a:pt x="1269" y="642"/>
                    <a:pt x="1275" y="666"/>
                    <a:pt x="1279" y="684"/>
                  </a:cubicBezTo>
                  <a:cubicBezTo>
                    <a:pt x="1287" y="714"/>
                    <a:pt x="1315" y="736"/>
                    <a:pt x="1346" y="736"/>
                  </a:cubicBezTo>
                  <a:cubicBezTo>
                    <a:pt x="1400" y="736"/>
                    <a:pt x="1400" y="736"/>
                    <a:pt x="1400" y="736"/>
                  </a:cubicBezTo>
                  <a:cubicBezTo>
                    <a:pt x="1432" y="736"/>
                    <a:pt x="1459" y="714"/>
                    <a:pt x="1467" y="684"/>
                  </a:cubicBezTo>
                  <a:cubicBezTo>
                    <a:pt x="1471" y="666"/>
                    <a:pt x="1477" y="642"/>
                    <a:pt x="1480" y="624"/>
                  </a:cubicBezTo>
                  <a:cubicBezTo>
                    <a:pt x="1480" y="621"/>
                    <a:pt x="1482" y="619"/>
                    <a:pt x="1484" y="618"/>
                  </a:cubicBezTo>
                  <a:cubicBezTo>
                    <a:pt x="1534" y="589"/>
                    <a:pt x="1534" y="589"/>
                    <a:pt x="1534" y="589"/>
                  </a:cubicBezTo>
                  <a:cubicBezTo>
                    <a:pt x="1537" y="587"/>
                    <a:pt x="1539" y="587"/>
                    <a:pt x="1542" y="588"/>
                  </a:cubicBezTo>
                  <a:cubicBezTo>
                    <a:pt x="1559" y="595"/>
                    <a:pt x="1583" y="602"/>
                    <a:pt x="1601" y="607"/>
                  </a:cubicBezTo>
                  <a:cubicBezTo>
                    <a:pt x="1629" y="615"/>
                    <a:pt x="1659" y="604"/>
                    <a:pt x="1676" y="580"/>
                  </a:cubicBezTo>
                  <a:cubicBezTo>
                    <a:pt x="1734" y="580"/>
                    <a:pt x="1734" y="580"/>
                    <a:pt x="1734" y="580"/>
                  </a:cubicBezTo>
                  <a:cubicBezTo>
                    <a:pt x="1734" y="1480"/>
                    <a:pt x="1734" y="1480"/>
                    <a:pt x="1734" y="1480"/>
                  </a:cubicBezTo>
                  <a:cubicBezTo>
                    <a:pt x="314" y="1480"/>
                    <a:pt x="314" y="1480"/>
                    <a:pt x="314" y="1480"/>
                  </a:cubicBezTo>
                  <a:cubicBezTo>
                    <a:pt x="314" y="1313"/>
                    <a:pt x="314" y="1313"/>
                    <a:pt x="314" y="1313"/>
                  </a:cubicBezTo>
                  <a:cubicBezTo>
                    <a:pt x="314" y="1297"/>
                    <a:pt x="301" y="1283"/>
                    <a:pt x="284" y="1283"/>
                  </a:cubicBezTo>
                  <a:cubicBezTo>
                    <a:pt x="267" y="1283"/>
                    <a:pt x="254" y="1297"/>
                    <a:pt x="254" y="1313"/>
                  </a:cubicBezTo>
                  <a:cubicBezTo>
                    <a:pt x="254" y="1510"/>
                    <a:pt x="254" y="1510"/>
                    <a:pt x="254" y="1510"/>
                  </a:cubicBezTo>
                  <a:cubicBezTo>
                    <a:pt x="254" y="1527"/>
                    <a:pt x="267" y="1540"/>
                    <a:pt x="284" y="1540"/>
                  </a:cubicBezTo>
                  <a:cubicBezTo>
                    <a:pt x="1764" y="1540"/>
                    <a:pt x="1764" y="1540"/>
                    <a:pt x="1764" y="1540"/>
                  </a:cubicBezTo>
                  <a:cubicBezTo>
                    <a:pt x="1772" y="1540"/>
                    <a:pt x="1780" y="1537"/>
                    <a:pt x="1785" y="1531"/>
                  </a:cubicBezTo>
                  <a:cubicBezTo>
                    <a:pt x="1791" y="1526"/>
                    <a:pt x="1794" y="1518"/>
                    <a:pt x="1794" y="1510"/>
                  </a:cubicBezTo>
                  <a:cubicBezTo>
                    <a:pt x="1794" y="550"/>
                    <a:pt x="1794" y="550"/>
                    <a:pt x="1794" y="550"/>
                  </a:cubicBezTo>
                  <a:cubicBezTo>
                    <a:pt x="1794" y="533"/>
                    <a:pt x="1781" y="520"/>
                    <a:pt x="1764" y="520"/>
                  </a:cubicBezTo>
                  <a:cubicBezTo>
                    <a:pt x="1710" y="520"/>
                    <a:pt x="1710" y="520"/>
                    <a:pt x="1710" y="520"/>
                  </a:cubicBezTo>
                  <a:cubicBezTo>
                    <a:pt x="1718" y="500"/>
                    <a:pt x="1716" y="478"/>
                    <a:pt x="1706" y="460"/>
                  </a:cubicBezTo>
                  <a:cubicBezTo>
                    <a:pt x="1804" y="460"/>
                    <a:pt x="1804" y="460"/>
                    <a:pt x="1804" y="460"/>
                  </a:cubicBezTo>
                  <a:cubicBezTo>
                    <a:pt x="1832" y="460"/>
                    <a:pt x="1854" y="482"/>
                    <a:pt x="1854" y="510"/>
                  </a:cubicBezTo>
                  <a:cubicBezTo>
                    <a:pt x="1854" y="609"/>
                    <a:pt x="1854" y="609"/>
                    <a:pt x="1854" y="609"/>
                  </a:cubicBezTo>
                  <a:cubicBezTo>
                    <a:pt x="1854" y="625"/>
                    <a:pt x="1867" y="639"/>
                    <a:pt x="1884" y="639"/>
                  </a:cubicBezTo>
                  <a:cubicBezTo>
                    <a:pt x="1901" y="639"/>
                    <a:pt x="1914" y="625"/>
                    <a:pt x="1914" y="609"/>
                  </a:cubicBezTo>
                  <a:cubicBezTo>
                    <a:pt x="1914" y="510"/>
                    <a:pt x="1914" y="510"/>
                    <a:pt x="1914" y="510"/>
                  </a:cubicBezTo>
                  <a:cubicBezTo>
                    <a:pt x="1914" y="449"/>
                    <a:pt x="1865" y="400"/>
                    <a:pt x="1804" y="400"/>
                  </a:cubicBezTo>
                  <a:cubicBezTo>
                    <a:pt x="1646" y="400"/>
                    <a:pt x="1646" y="400"/>
                    <a:pt x="1646" y="400"/>
                  </a:cubicBezTo>
                  <a:cubicBezTo>
                    <a:pt x="1646" y="399"/>
                    <a:pt x="1645" y="398"/>
                    <a:pt x="1645" y="397"/>
                  </a:cubicBezTo>
                  <a:cubicBezTo>
                    <a:pt x="1645" y="339"/>
                    <a:pt x="1645" y="339"/>
                    <a:pt x="1645" y="339"/>
                  </a:cubicBezTo>
                  <a:cubicBezTo>
                    <a:pt x="1645" y="336"/>
                    <a:pt x="1647" y="334"/>
                    <a:pt x="1649" y="332"/>
                  </a:cubicBezTo>
                  <a:cubicBezTo>
                    <a:pt x="1663" y="321"/>
                    <a:pt x="1681" y="303"/>
                    <a:pt x="1694" y="291"/>
                  </a:cubicBezTo>
                  <a:cubicBezTo>
                    <a:pt x="1717" y="269"/>
                    <a:pt x="1722" y="234"/>
                    <a:pt x="1706" y="207"/>
                  </a:cubicBezTo>
                  <a:cubicBezTo>
                    <a:pt x="1679" y="160"/>
                    <a:pt x="1679" y="160"/>
                    <a:pt x="1679" y="160"/>
                  </a:cubicBezTo>
                  <a:cubicBezTo>
                    <a:pt x="1663" y="133"/>
                    <a:pt x="1631" y="120"/>
                    <a:pt x="1601" y="129"/>
                  </a:cubicBezTo>
                  <a:cubicBezTo>
                    <a:pt x="1583" y="133"/>
                    <a:pt x="1559" y="141"/>
                    <a:pt x="1542" y="147"/>
                  </a:cubicBezTo>
                  <a:cubicBezTo>
                    <a:pt x="1539" y="148"/>
                    <a:pt x="1537" y="148"/>
                    <a:pt x="1534" y="147"/>
                  </a:cubicBezTo>
                  <a:cubicBezTo>
                    <a:pt x="1484" y="118"/>
                    <a:pt x="1484" y="118"/>
                    <a:pt x="1484" y="118"/>
                  </a:cubicBezTo>
                  <a:cubicBezTo>
                    <a:pt x="1482" y="117"/>
                    <a:pt x="1480" y="114"/>
                    <a:pt x="1480" y="112"/>
                  </a:cubicBezTo>
                  <a:cubicBezTo>
                    <a:pt x="1477" y="94"/>
                    <a:pt x="1471" y="69"/>
                    <a:pt x="1467" y="52"/>
                  </a:cubicBezTo>
                  <a:cubicBezTo>
                    <a:pt x="1459" y="21"/>
                    <a:pt x="1432" y="0"/>
                    <a:pt x="1400" y="0"/>
                  </a:cubicBezTo>
                  <a:cubicBezTo>
                    <a:pt x="1346" y="0"/>
                    <a:pt x="1346" y="0"/>
                    <a:pt x="1346" y="0"/>
                  </a:cubicBezTo>
                  <a:cubicBezTo>
                    <a:pt x="1315" y="0"/>
                    <a:pt x="1287" y="21"/>
                    <a:pt x="1279" y="52"/>
                  </a:cubicBezTo>
                  <a:cubicBezTo>
                    <a:pt x="1275" y="69"/>
                    <a:pt x="1269" y="94"/>
                    <a:pt x="1266" y="112"/>
                  </a:cubicBezTo>
                  <a:cubicBezTo>
                    <a:pt x="1266" y="114"/>
                    <a:pt x="1264" y="117"/>
                    <a:pt x="1262" y="118"/>
                  </a:cubicBezTo>
                  <a:cubicBezTo>
                    <a:pt x="1212" y="147"/>
                    <a:pt x="1212" y="147"/>
                    <a:pt x="1212" y="147"/>
                  </a:cubicBezTo>
                  <a:cubicBezTo>
                    <a:pt x="1209" y="148"/>
                    <a:pt x="1207" y="148"/>
                    <a:pt x="1204" y="147"/>
                  </a:cubicBezTo>
                  <a:cubicBezTo>
                    <a:pt x="1187" y="141"/>
                    <a:pt x="1163" y="133"/>
                    <a:pt x="1145" y="129"/>
                  </a:cubicBezTo>
                  <a:cubicBezTo>
                    <a:pt x="1115" y="120"/>
                    <a:pt x="1083" y="133"/>
                    <a:pt x="1067" y="160"/>
                  </a:cubicBezTo>
                  <a:cubicBezTo>
                    <a:pt x="1040" y="207"/>
                    <a:pt x="1040" y="207"/>
                    <a:pt x="1040" y="207"/>
                  </a:cubicBezTo>
                  <a:cubicBezTo>
                    <a:pt x="1025" y="234"/>
                    <a:pt x="1029" y="269"/>
                    <a:pt x="1052" y="291"/>
                  </a:cubicBezTo>
                  <a:cubicBezTo>
                    <a:pt x="1065" y="303"/>
                    <a:pt x="1083" y="321"/>
                    <a:pt x="1098" y="332"/>
                  </a:cubicBezTo>
                  <a:cubicBezTo>
                    <a:pt x="1100" y="334"/>
                    <a:pt x="1101" y="336"/>
                    <a:pt x="1101" y="339"/>
                  </a:cubicBezTo>
                  <a:cubicBezTo>
                    <a:pt x="1101" y="397"/>
                    <a:pt x="1101" y="397"/>
                    <a:pt x="1101" y="397"/>
                  </a:cubicBezTo>
                  <a:cubicBezTo>
                    <a:pt x="1101" y="398"/>
                    <a:pt x="1100" y="399"/>
                    <a:pt x="1100" y="400"/>
                  </a:cubicBezTo>
                  <a:cubicBezTo>
                    <a:pt x="244" y="400"/>
                    <a:pt x="244" y="400"/>
                    <a:pt x="244" y="400"/>
                  </a:cubicBezTo>
                  <a:cubicBezTo>
                    <a:pt x="183" y="400"/>
                    <a:pt x="134" y="449"/>
                    <a:pt x="134" y="510"/>
                  </a:cubicBezTo>
                  <a:cubicBezTo>
                    <a:pt x="134" y="1550"/>
                    <a:pt x="134" y="1550"/>
                    <a:pt x="134" y="1550"/>
                  </a:cubicBezTo>
                  <a:cubicBezTo>
                    <a:pt x="134" y="1568"/>
                    <a:pt x="138" y="1585"/>
                    <a:pt x="146" y="1600"/>
                  </a:cubicBezTo>
                  <a:cubicBezTo>
                    <a:pt x="46" y="1600"/>
                    <a:pt x="46" y="1600"/>
                    <a:pt x="46" y="1600"/>
                  </a:cubicBezTo>
                  <a:cubicBezTo>
                    <a:pt x="21" y="1600"/>
                    <a:pt x="0" y="1621"/>
                    <a:pt x="0" y="1646"/>
                  </a:cubicBezTo>
                  <a:cubicBezTo>
                    <a:pt x="0" y="1726"/>
                    <a:pt x="0" y="1726"/>
                    <a:pt x="0" y="1726"/>
                  </a:cubicBezTo>
                  <a:cubicBezTo>
                    <a:pt x="0" y="1800"/>
                    <a:pt x="60" y="1860"/>
                    <a:pt x="134" y="1860"/>
                  </a:cubicBezTo>
                  <a:cubicBezTo>
                    <a:pt x="1535" y="1860"/>
                    <a:pt x="1535" y="1860"/>
                    <a:pt x="1535" y="1860"/>
                  </a:cubicBezTo>
                  <a:cubicBezTo>
                    <a:pt x="1552" y="1860"/>
                    <a:pt x="1565" y="1847"/>
                    <a:pt x="1565" y="1830"/>
                  </a:cubicBezTo>
                  <a:cubicBezTo>
                    <a:pt x="1565" y="1813"/>
                    <a:pt x="1552" y="1800"/>
                    <a:pt x="1535" y="1800"/>
                  </a:cubicBezTo>
                  <a:cubicBezTo>
                    <a:pt x="134" y="1800"/>
                    <a:pt x="134" y="1800"/>
                    <a:pt x="134" y="1800"/>
                  </a:cubicBezTo>
                  <a:cubicBezTo>
                    <a:pt x="93" y="1800"/>
                    <a:pt x="60" y="1767"/>
                    <a:pt x="60" y="1726"/>
                  </a:cubicBezTo>
                  <a:cubicBezTo>
                    <a:pt x="60" y="1660"/>
                    <a:pt x="60" y="1660"/>
                    <a:pt x="60" y="1660"/>
                  </a:cubicBezTo>
                  <a:cubicBezTo>
                    <a:pt x="810" y="1660"/>
                    <a:pt x="810" y="1660"/>
                    <a:pt x="810" y="1660"/>
                  </a:cubicBezTo>
                  <a:cubicBezTo>
                    <a:pt x="810" y="1678"/>
                    <a:pt x="810" y="1678"/>
                    <a:pt x="810" y="1678"/>
                  </a:cubicBezTo>
                  <a:cubicBezTo>
                    <a:pt x="810" y="1721"/>
                    <a:pt x="845" y="1756"/>
                    <a:pt x="888" y="1756"/>
                  </a:cubicBezTo>
                  <a:cubicBezTo>
                    <a:pt x="1160" y="1756"/>
                    <a:pt x="1160" y="1756"/>
                    <a:pt x="1160" y="1756"/>
                  </a:cubicBezTo>
                  <a:cubicBezTo>
                    <a:pt x="1203" y="1756"/>
                    <a:pt x="1238" y="1721"/>
                    <a:pt x="1238" y="1678"/>
                  </a:cubicBezTo>
                  <a:cubicBezTo>
                    <a:pt x="1238" y="1660"/>
                    <a:pt x="1238" y="1660"/>
                    <a:pt x="1238" y="1660"/>
                  </a:cubicBezTo>
                  <a:cubicBezTo>
                    <a:pt x="1988" y="1660"/>
                    <a:pt x="1988" y="1660"/>
                    <a:pt x="1988" y="1660"/>
                  </a:cubicBezTo>
                  <a:cubicBezTo>
                    <a:pt x="1988" y="1726"/>
                    <a:pt x="1988" y="1726"/>
                    <a:pt x="1988" y="1726"/>
                  </a:cubicBezTo>
                  <a:cubicBezTo>
                    <a:pt x="1988" y="1767"/>
                    <a:pt x="1955" y="1800"/>
                    <a:pt x="1914" y="1800"/>
                  </a:cubicBezTo>
                  <a:cubicBezTo>
                    <a:pt x="1665" y="1800"/>
                    <a:pt x="1665" y="1800"/>
                    <a:pt x="1665" y="1800"/>
                  </a:cubicBezTo>
                  <a:cubicBezTo>
                    <a:pt x="1648" y="1800"/>
                    <a:pt x="1635" y="1813"/>
                    <a:pt x="1635" y="1830"/>
                  </a:cubicBezTo>
                  <a:cubicBezTo>
                    <a:pt x="1635" y="1847"/>
                    <a:pt x="1648" y="1860"/>
                    <a:pt x="1665" y="1860"/>
                  </a:cubicBezTo>
                  <a:cubicBezTo>
                    <a:pt x="1914" y="1860"/>
                    <a:pt x="1914" y="1860"/>
                    <a:pt x="1914" y="1860"/>
                  </a:cubicBezTo>
                  <a:cubicBezTo>
                    <a:pt x="1988" y="1860"/>
                    <a:pt x="2048" y="1800"/>
                    <a:pt x="2048" y="1726"/>
                  </a:cubicBezTo>
                  <a:cubicBezTo>
                    <a:pt x="2048" y="1646"/>
                    <a:pt x="2048" y="1646"/>
                    <a:pt x="2048" y="1646"/>
                  </a:cubicBezTo>
                  <a:cubicBezTo>
                    <a:pt x="2048" y="1621"/>
                    <a:pt x="2027" y="1600"/>
                    <a:pt x="2002" y="1600"/>
                  </a:cubicBezTo>
                  <a:close/>
                  <a:moveTo>
                    <a:pt x="938" y="587"/>
                  </a:moveTo>
                  <a:cubicBezTo>
                    <a:pt x="944" y="609"/>
                    <a:pt x="948" y="628"/>
                    <a:pt x="950" y="640"/>
                  </a:cubicBezTo>
                  <a:cubicBezTo>
                    <a:pt x="953" y="661"/>
                    <a:pt x="965" y="679"/>
                    <a:pt x="984" y="690"/>
                  </a:cubicBezTo>
                  <a:cubicBezTo>
                    <a:pt x="1034" y="719"/>
                    <a:pt x="1034" y="719"/>
                    <a:pt x="1034" y="719"/>
                  </a:cubicBezTo>
                  <a:cubicBezTo>
                    <a:pt x="1052" y="729"/>
                    <a:pt x="1074" y="731"/>
                    <a:pt x="1094" y="723"/>
                  </a:cubicBezTo>
                  <a:cubicBezTo>
                    <a:pt x="1105" y="719"/>
                    <a:pt x="1124" y="713"/>
                    <a:pt x="1146" y="706"/>
                  </a:cubicBezTo>
                  <a:cubicBezTo>
                    <a:pt x="1150" y="705"/>
                    <a:pt x="1154" y="707"/>
                    <a:pt x="1156" y="710"/>
                  </a:cubicBezTo>
                  <a:cubicBezTo>
                    <a:pt x="1183" y="757"/>
                    <a:pt x="1183" y="757"/>
                    <a:pt x="1183" y="757"/>
                  </a:cubicBezTo>
                  <a:cubicBezTo>
                    <a:pt x="1185" y="761"/>
                    <a:pt x="1185" y="765"/>
                    <a:pt x="1182" y="768"/>
                  </a:cubicBezTo>
                  <a:cubicBezTo>
                    <a:pt x="1165" y="784"/>
                    <a:pt x="1151" y="797"/>
                    <a:pt x="1141" y="805"/>
                  </a:cubicBezTo>
                  <a:cubicBezTo>
                    <a:pt x="1125" y="818"/>
                    <a:pt x="1115" y="838"/>
                    <a:pt x="1115" y="859"/>
                  </a:cubicBezTo>
                  <a:cubicBezTo>
                    <a:pt x="1115" y="917"/>
                    <a:pt x="1115" y="917"/>
                    <a:pt x="1115" y="917"/>
                  </a:cubicBezTo>
                  <a:cubicBezTo>
                    <a:pt x="1115" y="938"/>
                    <a:pt x="1125" y="958"/>
                    <a:pt x="1141" y="971"/>
                  </a:cubicBezTo>
                  <a:cubicBezTo>
                    <a:pt x="1151" y="978"/>
                    <a:pt x="1165" y="991"/>
                    <a:pt x="1182" y="1008"/>
                  </a:cubicBezTo>
                  <a:cubicBezTo>
                    <a:pt x="1185" y="1010"/>
                    <a:pt x="1185" y="1015"/>
                    <a:pt x="1183" y="1018"/>
                  </a:cubicBezTo>
                  <a:cubicBezTo>
                    <a:pt x="1156" y="1065"/>
                    <a:pt x="1156" y="1065"/>
                    <a:pt x="1156" y="1065"/>
                  </a:cubicBezTo>
                  <a:cubicBezTo>
                    <a:pt x="1154" y="1069"/>
                    <a:pt x="1150" y="1070"/>
                    <a:pt x="1146" y="1069"/>
                  </a:cubicBezTo>
                  <a:cubicBezTo>
                    <a:pt x="1124" y="1063"/>
                    <a:pt x="1105" y="1057"/>
                    <a:pt x="1094" y="1052"/>
                  </a:cubicBezTo>
                  <a:cubicBezTo>
                    <a:pt x="1074" y="1045"/>
                    <a:pt x="1052" y="1046"/>
                    <a:pt x="1034" y="1057"/>
                  </a:cubicBezTo>
                  <a:cubicBezTo>
                    <a:pt x="984" y="1086"/>
                    <a:pt x="984" y="1086"/>
                    <a:pt x="984" y="1086"/>
                  </a:cubicBezTo>
                  <a:cubicBezTo>
                    <a:pt x="965" y="1096"/>
                    <a:pt x="953" y="1114"/>
                    <a:pt x="950" y="1135"/>
                  </a:cubicBezTo>
                  <a:cubicBezTo>
                    <a:pt x="950" y="1135"/>
                    <a:pt x="950" y="1135"/>
                    <a:pt x="950" y="1135"/>
                  </a:cubicBezTo>
                  <a:cubicBezTo>
                    <a:pt x="948" y="1147"/>
                    <a:pt x="944" y="1166"/>
                    <a:pt x="938" y="1189"/>
                  </a:cubicBezTo>
                  <a:cubicBezTo>
                    <a:pt x="937" y="1193"/>
                    <a:pt x="934" y="1196"/>
                    <a:pt x="930" y="1196"/>
                  </a:cubicBezTo>
                  <a:cubicBezTo>
                    <a:pt x="875" y="1196"/>
                    <a:pt x="875" y="1196"/>
                    <a:pt x="875" y="1196"/>
                  </a:cubicBezTo>
                  <a:cubicBezTo>
                    <a:pt x="871" y="1196"/>
                    <a:pt x="868" y="1193"/>
                    <a:pt x="867" y="1189"/>
                  </a:cubicBezTo>
                  <a:cubicBezTo>
                    <a:pt x="861" y="1166"/>
                    <a:pt x="857" y="1147"/>
                    <a:pt x="855" y="1135"/>
                  </a:cubicBezTo>
                  <a:cubicBezTo>
                    <a:pt x="852" y="1114"/>
                    <a:pt x="840" y="1096"/>
                    <a:pt x="821" y="1086"/>
                  </a:cubicBezTo>
                  <a:cubicBezTo>
                    <a:pt x="771" y="1057"/>
                    <a:pt x="771" y="1057"/>
                    <a:pt x="771" y="1057"/>
                  </a:cubicBezTo>
                  <a:cubicBezTo>
                    <a:pt x="761" y="1051"/>
                    <a:pt x="749" y="1047"/>
                    <a:pt x="737" y="1047"/>
                  </a:cubicBezTo>
                  <a:cubicBezTo>
                    <a:pt x="728" y="1047"/>
                    <a:pt x="720" y="1049"/>
                    <a:pt x="711" y="1052"/>
                  </a:cubicBezTo>
                  <a:cubicBezTo>
                    <a:pt x="700" y="1057"/>
                    <a:pt x="681" y="1063"/>
                    <a:pt x="659" y="1069"/>
                  </a:cubicBezTo>
                  <a:cubicBezTo>
                    <a:pt x="655" y="1070"/>
                    <a:pt x="651" y="1069"/>
                    <a:pt x="649" y="1065"/>
                  </a:cubicBezTo>
                  <a:cubicBezTo>
                    <a:pt x="622" y="1018"/>
                    <a:pt x="622" y="1018"/>
                    <a:pt x="622" y="1018"/>
                  </a:cubicBezTo>
                  <a:cubicBezTo>
                    <a:pt x="620" y="1015"/>
                    <a:pt x="620" y="1010"/>
                    <a:pt x="623" y="1008"/>
                  </a:cubicBezTo>
                  <a:cubicBezTo>
                    <a:pt x="640" y="991"/>
                    <a:pt x="654" y="978"/>
                    <a:pt x="664" y="971"/>
                  </a:cubicBezTo>
                  <a:cubicBezTo>
                    <a:pt x="681" y="958"/>
                    <a:pt x="690" y="938"/>
                    <a:pt x="690" y="917"/>
                  </a:cubicBezTo>
                  <a:cubicBezTo>
                    <a:pt x="690" y="859"/>
                    <a:pt x="690" y="859"/>
                    <a:pt x="690" y="859"/>
                  </a:cubicBezTo>
                  <a:cubicBezTo>
                    <a:pt x="690" y="838"/>
                    <a:pt x="681" y="818"/>
                    <a:pt x="664" y="805"/>
                  </a:cubicBezTo>
                  <a:cubicBezTo>
                    <a:pt x="654" y="797"/>
                    <a:pt x="640" y="784"/>
                    <a:pt x="623" y="768"/>
                  </a:cubicBezTo>
                  <a:cubicBezTo>
                    <a:pt x="620" y="765"/>
                    <a:pt x="620" y="761"/>
                    <a:pt x="622" y="757"/>
                  </a:cubicBezTo>
                  <a:cubicBezTo>
                    <a:pt x="649" y="710"/>
                    <a:pt x="649" y="710"/>
                    <a:pt x="649" y="710"/>
                  </a:cubicBezTo>
                  <a:cubicBezTo>
                    <a:pt x="651" y="707"/>
                    <a:pt x="655" y="705"/>
                    <a:pt x="659" y="706"/>
                  </a:cubicBezTo>
                  <a:cubicBezTo>
                    <a:pt x="681" y="713"/>
                    <a:pt x="700" y="719"/>
                    <a:pt x="711" y="723"/>
                  </a:cubicBezTo>
                  <a:cubicBezTo>
                    <a:pt x="731" y="731"/>
                    <a:pt x="753" y="729"/>
                    <a:pt x="771" y="719"/>
                  </a:cubicBezTo>
                  <a:cubicBezTo>
                    <a:pt x="821" y="690"/>
                    <a:pt x="821" y="690"/>
                    <a:pt x="821" y="690"/>
                  </a:cubicBezTo>
                  <a:cubicBezTo>
                    <a:pt x="840" y="679"/>
                    <a:pt x="852" y="661"/>
                    <a:pt x="855" y="640"/>
                  </a:cubicBezTo>
                  <a:cubicBezTo>
                    <a:pt x="857" y="628"/>
                    <a:pt x="861" y="609"/>
                    <a:pt x="867" y="587"/>
                  </a:cubicBezTo>
                  <a:cubicBezTo>
                    <a:pt x="868" y="583"/>
                    <a:pt x="871" y="580"/>
                    <a:pt x="875" y="580"/>
                  </a:cubicBezTo>
                  <a:cubicBezTo>
                    <a:pt x="930" y="580"/>
                    <a:pt x="930" y="580"/>
                    <a:pt x="930" y="580"/>
                  </a:cubicBezTo>
                  <a:cubicBezTo>
                    <a:pt x="934" y="580"/>
                    <a:pt x="937" y="583"/>
                    <a:pt x="938" y="587"/>
                  </a:cubicBezTo>
                  <a:close/>
                  <a:moveTo>
                    <a:pt x="1094" y="248"/>
                  </a:moveTo>
                  <a:cubicBezTo>
                    <a:pt x="1091" y="245"/>
                    <a:pt x="1090" y="241"/>
                    <a:pt x="1092" y="237"/>
                  </a:cubicBezTo>
                  <a:cubicBezTo>
                    <a:pt x="1119" y="190"/>
                    <a:pt x="1119" y="190"/>
                    <a:pt x="1119" y="190"/>
                  </a:cubicBezTo>
                  <a:cubicBezTo>
                    <a:pt x="1121" y="187"/>
                    <a:pt x="1126" y="185"/>
                    <a:pt x="1129" y="186"/>
                  </a:cubicBezTo>
                  <a:cubicBezTo>
                    <a:pt x="1152" y="193"/>
                    <a:pt x="1171" y="199"/>
                    <a:pt x="1182" y="203"/>
                  </a:cubicBezTo>
                  <a:cubicBezTo>
                    <a:pt x="1201" y="211"/>
                    <a:pt x="1223" y="209"/>
                    <a:pt x="1242" y="199"/>
                  </a:cubicBezTo>
                  <a:cubicBezTo>
                    <a:pt x="1292" y="170"/>
                    <a:pt x="1292" y="170"/>
                    <a:pt x="1292" y="170"/>
                  </a:cubicBezTo>
                  <a:cubicBezTo>
                    <a:pt x="1310" y="159"/>
                    <a:pt x="1323" y="141"/>
                    <a:pt x="1326" y="120"/>
                  </a:cubicBezTo>
                  <a:cubicBezTo>
                    <a:pt x="1327" y="108"/>
                    <a:pt x="1332" y="89"/>
                    <a:pt x="1337" y="67"/>
                  </a:cubicBezTo>
                  <a:cubicBezTo>
                    <a:pt x="1338" y="63"/>
                    <a:pt x="1342" y="60"/>
                    <a:pt x="1346" y="60"/>
                  </a:cubicBezTo>
                  <a:cubicBezTo>
                    <a:pt x="1400" y="60"/>
                    <a:pt x="1400" y="60"/>
                    <a:pt x="1400" y="60"/>
                  </a:cubicBezTo>
                  <a:cubicBezTo>
                    <a:pt x="1404" y="60"/>
                    <a:pt x="1408" y="63"/>
                    <a:pt x="1409" y="67"/>
                  </a:cubicBezTo>
                  <a:cubicBezTo>
                    <a:pt x="1415" y="89"/>
                    <a:pt x="1419" y="108"/>
                    <a:pt x="1420" y="120"/>
                  </a:cubicBezTo>
                  <a:cubicBezTo>
                    <a:pt x="1423" y="141"/>
                    <a:pt x="1436" y="159"/>
                    <a:pt x="1454" y="170"/>
                  </a:cubicBezTo>
                  <a:cubicBezTo>
                    <a:pt x="1504" y="199"/>
                    <a:pt x="1504" y="199"/>
                    <a:pt x="1504" y="199"/>
                  </a:cubicBezTo>
                  <a:cubicBezTo>
                    <a:pt x="1523" y="209"/>
                    <a:pt x="1545" y="211"/>
                    <a:pt x="1564" y="203"/>
                  </a:cubicBezTo>
                  <a:cubicBezTo>
                    <a:pt x="1576" y="199"/>
                    <a:pt x="1594" y="193"/>
                    <a:pt x="1617" y="186"/>
                  </a:cubicBezTo>
                  <a:cubicBezTo>
                    <a:pt x="1621" y="185"/>
                    <a:pt x="1625" y="187"/>
                    <a:pt x="1627" y="190"/>
                  </a:cubicBezTo>
                  <a:cubicBezTo>
                    <a:pt x="1654" y="237"/>
                    <a:pt x="1654" y="237"/>
                    <a:pt x="1654" y="237"/>
                  </a:cubicBezTo>
                  <a:cubicBezTo>
                    <a:pt x="1656" y="241"/>
                    <a:pt x="1655" y="245"/>
                    <a:pt x="1652" y="248"/>
                  </a:cubicBezTo>
                  <a:cubicBezTo>
                    <a:pt x="1636" y="264"/>
                    <a:pt x="1621" y="277"/>
                    <a:pt x="1612" y="285"/>
                  </a:cubicBezTo>
                  <a:cubicBezTo>
                    <a:pt x="1595" y="298"/>
                    <a:pt x="1585" y="318"/>
                    <a:pt x="1585" y="339"/>
                  </a:cubicBezTo>
                  <a:cubicBezTo>
                    <a:pt x="1585" y="397"/>
                    <a:pt x="1585" y="397"/>
                    <a:pt x="1585" y="397"/>
                  </a:cubicBezTo>
                  <a:cubicBezTo>
                    <a:pt x="1585" y="418"/>
                    <a:pt x="1595" y="438"/>
                    <a:pt x="1612" y="451"/>
                  </a:cubicBezTo>
                  <a:cubicBezTo>
                    <a:pt x="1621" y="458"/>
                    <a:pt x="1636" y="471"/>
                    <a:pt x="1652" y="488"/>
                  </a:cubicBezTo>
                  <a:cubicBezTo>
                    <a:pt x="1655" y="490"/>
                    <a:pt x="1656" y="495"/>
                    <a:pt x="1654" y="498"/>
                  </a:cubicBezTo>
                  <a:cubicBezTo>
                    <a:pt x="1627" y="545"/>
                    <a:pt x="1627" y="545"/>
                    <a:pt x="1627" y="545"/>
                  </a:cubicBezTo>
                  <a:cubicBezTo>
                    <a:pt x="1625" y="549"/>
                    <a:pt x="1621" y="550"/>
                    <a:pt x="1617" y="549"/>
                  </a:cubicBezTo>
                  <a:cubicBezTo>
                    <a:pt x="1594" y="543"/>
                    <a:pt x="1576" y="537"/>
                    <a:pt x="1564" y="532"/>
                  </a:cubicBezTo>
                  <a:cubicBezTo>
                    <a:pt x="1545" y="525"/>
                    <a:pt x="1523" y="526"/>
                    <a:pt x="1504" y="537"/>
                  </a:cubicBezTo>
                  <a:cubicBezTo>
                    <a:pt x="1454" y="566"/>
                    <a:pt x="1454" y="566"/>
                    <a:pt x="1454" y="566"/>
                  </a:cubicBezTo>
                  <a:cubicBezTo>
                    <a:pt x="1436" y="576"/>
                    <a:pt x="1423" y="594"/>
                    <a:pt x="1420" y="615"/>
                  </a:cubicBezTo>
                  <a:cubicBezTo>
                    <a:pt x="1420" y="615"/>
                    <a:pt x="1420" y="615"/>
                    <a:pt x="1420" y="615"/>
                  </a:cubicBezTo>
                  <a:cubicBezTo>
                    <a:pt x="1419" y="627"/>
                    <a:pt x="1415" y="646"/>
                    <a:pt x="1409" y="669"/>
                  </a:cubicBezTo>
                  <a:cubicBezTo>
                    <a:pt x="1408" y="673"/>
                    <a:pt x="1404" y="676"/>
                    <a:pt x="1400" y="676"/>
                  </a:cubicBezTo>
                  <a:cubicBezTo>
                    <a:pt x="1346" y="676"/>
                    <a:pt x="1346" y="676"/>
                    <a:pt x="1346" y="676"/>
                  </a:cubicBezTo>
                  <a:cubicBezTo>
                    <a:pt x="1342" y="676"/>
                    <a:pt x="1338" y="673"/>
                    <a:pt x="1337" y="669"/>
                  </a:cubicBezTo>
                  <a:cubicBezTo>
                    <a:pt x="1332" y="646"/>
                    <a:pt x="1327" y="627"/>
                    <a:pt x="1326" y="615"/>
                  </a:cubicBezTo>
                  <a:cubicBezTo>
                    <a:pt x="1323" y="594"/>
                    <a:pt x="1310" y="576"/>
                    <a:pt x="1292" y="566"/>
                  </a:cubicBezTo>
                  <a:cubicBezTo>
                    <a:pt x="1242" y="537"/>
                    <a:pt x="1242" y="537"/>
                    <a:pt x="1242" y="537"/>
                  </a:cubicBezTo>
                  <a:cubicBezTo>
                    <a:pt x="1231" y="531"/>
                    <a:pt x="1219" y="527"/>
                    <a:pt x="1207" y="527"/>
                  </a:cubicBezTo>
                  <a:cubicBezTo>
                    <a:pt x="1199" y="527"/>
                    <a:pt x="1190" y="529"/>
                    <a:pt x="1182" y="532"/>
                  </a:cubicBezTo>
                  <a:cubicBezTo>
                    <a:pt x="1171" y="537"/>
                    <a:pt x="1152" y="543"/>
                    <a:pt x="1129" y="549"/>
                  </a:cubicBezTo>
                  <a:cubicBezTo>
                    <a:pt x="1126" y="550"/>
                    <a:pt x="1121" y="549"/>
                    <a:pt x="1119" y="545"/>
                  </a:cubicBezTo>
                  <a:cubicBezTo>
                    <a:pt x="1114" y="536"/>
                    <a:pt x="1114" y="536"/>
                    <a:pt x="1114" y="536"/>
                  </a:cubicBezTo>
                  <a:cubicBezTo>
                    <a:pt x="1114" y="536"/>
                    <a:pt x="1114" y="535"/>
                    <a:pt x="1114" y="535"/>
                  </a:cubicBezTo>
                  <a:cubicBezTo>
                    <a:pt x="1092" y="498"/>
                    <a:pt x="1092" y="498"/>
                    <a:pt x="1092" y="498"/>
                  </a:cubicBezTo>
                  <a:cubicBezTo>
                    <a:pt x="1090" y="495"/>
                    <a:pt x="1091" y="490"/>
                    <a:pt x="1094" y="488"/>
                  </a:cubicBezTo>
                  <a:cubicBezTo>
                    <a:pt x="1110" y="471"/>
                    <a:pt x="1125" y="458"/>
                    <a:pt x="1134" y="451"/>
                  </a:cubicBezTo>
                  <a:cubicBezTo>
                    <a:pt x="1151" y="438"/>
                    <a:pt x="1161" y="418"/>
                    <a:pt x="1161" y="397"/>
                  </a:cubicBezTo>
                  <a:cubicBezTo>
                    <a:pt x="1161" y="339"/>
                    <a:pt x="1161" y="339"/>
                    <a:pt x="1161" y="339"/>
                  </a:cubicBezTo>
                  <a:cubicBezTo>
                    <a:pt x="1161" y="318"/>
                    <a:pt x="1151" y="298"/>
                    <a:pt x="1134" y="285"/>
                  </a:cubicBezTo>
                  <a:cubicBezTo>
                    <a:pt x="1125" y="277"/>
                    <a:pt x="1110" y="264"/>
                    <a:pt x="1094" y="248"/>
                  </a:cubicBezTo>
                  <a:close/>
                  <a:moveTo>
                    <a:pt x="1178" y="1678"/>
                  </a:moveTo>
                  <a:cubicBezTo>
                    <a:pt x="1178" y="1688"/>
                    <a:pt x="1170" y="1696"/>
                    <a:pt x="1160" y="1696"/>
                  </a:cubicBezTo>
                  <a:cubicBezTo>
                    <a:pt x="888" y="1696"/>
                    <a:pt x="888" y="1696"/>
                    <a:pt x="888" y="1696"/>
                  </a:cubicBezTo>
                  <a:cubicBezTo>
                    <a:pt x="878" y="1696"/>
                    <a:pt x="870" y="1688"/>
                    <a:pt x="870" y="1678"/>
                  </a:cubicBezTo>
                  <a:cubicBezTo>
                    <a:pt x="870" y="1660"/>
                    <a:pt x="870" y="1660"/>
                    <a:pt x="870" y="1660"/>
                  </a:cubicBezTo>
                  <a:cubicBezTo>
                    <a:pt x="1178" y="1660"/>
                    <a:pt x="1178" y="1660"/>
                    <a:pt x="1178" y="1660"/>
                  </a:cubicBezTo>
                  <a:lnTo>
                    <a:pt x="1178" y="16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0"/>
            <p:cNvSpPr>
              <a:spLocks noEditPoints="1"/>
            </p:cNvSpPr>
            <p:nvPr/>
          </p:nvSpPr>
          <p:spPr bwMode="auto">
            <a:xfrm>
              <a:off x="2844800" y="6946901"/>
              <a:ext cx="74612" cy="74613"/>
            </a:xfrm>
            <a:custGeom>
              <a:avLst/>
              <a:gdLst>
                <a:gd name="T0" fmla="*/ 164 w 328"/>
                <a:gd name="T1" fmla="*/ 327 h 327"/>
                <a:gd name="T2" fmla="*/ 328 w 328"/>
                <a:gd name="T3" fmla="*/ 164 h 327"/>
                <a:gd name="T4" fmla="*/ 164 w 328"/>
                <a:gd name="T5" fmla="*/ 0 h 327"/>
                <a:gd name="T6" fmla="*/ 0 w 328"/>
                <a:gd name="T7" fmla="*/ 164 h 327"/>
                <a:gd name="T8" fmla="*/ 164 w 328"/>
                <a:gd name="T9" fmla="*/ 327 h 327"/>
                <a:gd name="T10" fmla="*/ 117 w 328"/>
                <a:gd name="T11" fmla="*/ 256 h 327"/>
                <a:gd name="T12" fmla="*/ 211 w 328"/>
                <a:gd name="T13" fmla="*/ 256 h 327"/>
                <a:gd name="T14" fmla="*/ 164 w 328"/>
                <a:gd name="T15" fmla="*/ 267 h 327"/>
                <a:gd name="T16" fmla="*/ 117 w 328"/>
                <a:gd name="T17" fmla="*/ 256 h 327"/>
                <a:gd name="T18" fmla="*/ 164 w 328"/>
                <a:gd name="T19" fmla="*/ 60 h 327"/>
                <a:gd name="T20" fmla="*/ 268 w 328"/>
                <a:gd name="T21" fmla="*/ 164 h 327"/>
                <a:gd name="T22" fmla="*/ 263 w 328"/>
                <a:gd name="T23" fmla="*/ 196 h 327"/>
                <a:gd name="T24" fmla="*/ 66 w 328"/>
                <a:gd name="T25" fmla="*/ 196 h 327"/>
                <a:gd name="T26" fmla="*/ 60 w 328"/>
                <a:gd name="T27" fmla="*/ 164 h 327"/>
                <a:gd name="T28" fmla="*/ 164 w 328"/>
                <a:gd name="T29" fmla="*/ 6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327">
                  <a:moveTo>
                    <a:pt x="164" y="327"/>
                  </a:moveTo>
                  <a:cubicBezTo>
                    <a:pt x="254" y="327"/>
                    <a:pt x="328" y="254"/>
                    <a:pt x="328" y="164"/>
                  </a:cubicBezTo>
                  <a:cubicBezTo>
                    <a:pt x="328" y="74"/>
                    <a:pt x="254" y="0"/>
                    <a:pt x="164" y="0"/>
                  </a:cubicBezTo>
                  <a:cubicBezTo>
                    <a:pt x="74" y="0"/>
                    <a:pt x="0" y="74"/>
                    <a:pt x="0" y="164"/>
                  </a:cubicBezTo>
                  <a:cubicBezTo>
                    <a:pt x="0" y="254"/>
                    <a:pt x="74" y="327"/>
                    <a:pt x="164" y="327"/>
                  </a:cubicBezTo>
                  <a:close/>
                  <a:moveTo>
                    <a:pt x="117" y="256"/>
                  </a:moveTo>
                  <a:cubicBezTo>
                    <a:pt x="211" y="256"/>
                    <a:pt x="211" y="256"/>
                    <a:pt x="211" y="256"/>
                  </a:cubicBezTo>
                  <a:cubicBezTo>
                    <a:pt x="197" y="263"/>
                    <a:pt x="181" y="267"/>
                    <a:pt x="164" y="267"/>
                  </a:cubicBezTo>
                  <a:cubicBezTo>
                    <a:pt x="147" y="267"/>
                    <a:pt x="131" y="263"/>
                    <a:pt x="117" y="256"/>
                  </a:cubicBezTo>
                  <a:close/>
                  <a:moveTo>
                    <a:pt x="164" y="60"/>
                  </a:moveTo>
                  <a:cubicBezTo>
                    <a:pt x="221" y="60"/>
                    <a:pt x="268" y="107"/>
                    <a:pt x="268" y="164"/>
                  </a:cubicBezTo>
                  <a:cubicBezTo>
                    <a:pt x="268" y="175"/>
                    <a:pt x="266" y="186"/>
                    <a:pt x="263" y="196"/>
                  </a:cubicBezTo>
                  <a:cubicBezTo>
                    <a:pt x="66" y="196"/>
                    <a:pt x="66" y="196"/>
                    <a:pt x="66" y="196"/>
                  </a:cubicBezTo>
                  <a:cubicBezTo>
                    <a:pt x="62" y="186"/>
                    <a:pt x="60" y="175"/>
                    <a:pt x="60" y="164"/>
                  </a:cubicBezTo>
                  <a:cubicBezTo>
                    <a:pt x="60" y="107"/>
                    <a:pt x="107" y="60"/>
                    <a:pt x="16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1"/>
            <p:cNvSpPr>
              <a:spLocks noEditPoints="1"/>
            </p:cNvSpPr>
            <p:nvPr/>
          </p:nvSpPr>
          <p:spPr bwMode="auto">
            <a:xfrm>
              <a:off x="2738438" y="7064376"/>
              <a:ext cx="73025" cy="74613"/>
            </a:xfrm>
            <a:custGeom>
              <a:avLst/>
              <a:gdLst>
                <a:gd name="T0" fmla="*/ 0 w 327"/>
                <a:gd name="T1" fmla="*/ 164 h 327"/>
                <a:gd name="T2" fmla="*/ 164 w 327"/>
                <a:gd name="T3" fmla="*/ 327 h 327"/>
                <a:gd name="T4" fmla="*/ 327 w 327"/>
                <a:gd name="T5" fmla="*/ 164 h 327"/>
                <a:gd name="T6" fmla="*/ 164 w 327"/>
                <a:gd name="T7" fmla="*/ 0 h 327"/>
                <a:gd name="T8" fmla="*/ 0 w 327"/>
                <a:gd name="T9" fmla="*/ 164 h 327"/>
                <a:gd name="T10" fmla="*/ 267 w 327"/>
                <a:gd name="T11" fmla="*/ 164 h 327"/>
                <a:gd name="T12" fmla="*/ 164 w 327"/>
                <a:gd name="T13" fmla="*/ 267 h 327"/>
                <a:gd name="T14" fmla="*/ 60 w 327"/>
                <a:gd name="T15" fmla="*/ 164 h 327"/>
                <a:gd name="T16" fmla="*/ 164 w 327"/>
                <a:gd name="T17" fmla="*/ 60 h 327"/>
                <a:gd name="T18" fmla="*/ 267 w 327"/>
                <a:gd name="T19" fmla="*/ 16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7" h="327">
                  <a:moveTo>
                    <a:pt x="0" y="164"/>
                  </a:moveTo>
                  <a:cubicBezTo>
                    <a:pt x="0" y="254"/>
                    <a:pt x="73" y="327"/>
                    <a:pt x="164" y="327"/>
                  </a:cubicBezTo>
                  <a:cubicBezTo>
                    <a:pt x="254" y="327"/>
                    <a:pt x="327" y="254"/>
                    <a:pt x="327" y="164"/>
                  </a:cubicBezTo>
                  <a:cubicBezTo>
                    <a:pt x="327" y="74"/>
                    <a:pt x="254" y="0"/>
                    <a:pt x="164" y="0"/>
                  </a:cubicBezTo>
                  <a:cubicBezTo>
                    <a:pt x="73" y="0"/>
                    <a:pt x="0" y="74"/>
                    <a:pt x="0" y="164"/>
                  </a:cubicBezTo>
                  <a:close/>
                  <a:moveTo>
                    <a:pt x="267" y="164"/>
                  </a:moveTo>
                  <a:cubicBezTo>
                    <a:pt x="267" y="221"/>
                    <a:pt x="221" y="267"/>
                    <a:pt x="164" y="267"/>
                  </a:cubicBezTo>
                  <a:cubicBezTo>
                    <a:pt x="106" y="267"/>
                    <a:pt x="60" y="221"/>
                    <a:pt x="60" y="164"/>
                  </a:cubicBezTo>
                  <a:cubicBezTo>
                    <a:pt x="60" y="107"/>
                    <a:pt x="106" y="60"/>
                    <a:pt x="164" y="60"/>
                  </a:cubicBezTo>
                  <a:cubicBezTo>
                    <a:pt x="221" y="60"/>
                    <a:pt x="267" y="107"/>
                    <a:pt x="267"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oogle Shape;6943;p49"/>
          <p:cNvGrpSpPr/>
          <p:nvPr/>
        </p:nvGrpSpPr>
        <p:grpSpPr>
          <a:xfrm>
            <a:off x="427483" y="3817408"/>
            <a:ext cx="349777" cy="351637"/>
            <a:chOff x="3095745" y="3805393"/>
            <a:chExt cx="352840" cy="354717"/>
          </a:xfrm>
          <a:solidFill>
            <a:srgbClr val="00ECE1"/>
          </a:solidFill>
        </p:grpSpPr>
        <p:sp>
          <p:nvSpPr>
            <p:cNvPr id="52" name="Google Shape;6944;p49"/>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53" name="Google Shape;6945;p49"/>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54" name="Google Shape;6946;p49"/>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55" name="Google Shape;6947;p49"/>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56" name="Google Shape;6948;p49"/>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57" name="Google Shape;6949;p49"/>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grpSp>
      <p:grpSp>
        <p:nvGrpSpPr>
          <p:cNvPr id="58" name="Group 57"/>
          <p:cNvGrpSpPr/>
          <p:nvPr/>
        </p:nvGrpSpPr>
        <p:grpSpPr>
          <a:xfrm>
            <a:off x="467372" y="3219585"/>
            <a:ext cx="292046" cy="300896"/>
            <a:chOff x="2257425" y="5676900"/>
            <a:chExt cx="419100" cy="431800"/>
          </a:xfrm>
          <a:solidFill>
            <a:srgbClr val="00ECE1"/>
          </a:solidFill>
        </p:grpSpPr>
        <p:sp>
          <p:nvSpPr>
            <p:cNvPr id="59" name="Freeform 5"/>
            <p:cNvSpPr>
              <a:spLocks/>
            </p:cNvSpPr>
            <p:nvPr/>
          </p:nvSpPr>
          <p:spPr bwMode="auto">
            <a:xfrm>
              <a:off x="2351088" y="5676900"/>
              <a:ext cx="273050" cy="214313"/>
            </a:xfrm>
            <a:custGeom>
              <a:avLst/>
              <a:gdLst>
                <a:gd name="T0" fmla="*/ 1152 w 1216"/>
                <a:gd name="T1" fmla="*/ 128 h 960"/>
                <a:gd name="T2" fmla="*/ 1152 w 1216"/>
                <a:gd name="T3" fmla="*/ 960 h 960"/>
                <a:gd name="T4" fmla="*/ 1216 w 1216"/>
                <a:gd name="T5" fmla="*/ 960 h 960"/>
                <a:gd name="T6" fmla="*/ 1216 w 1216"/>
                <a:gd name="T7" fmla="*/ 128 h 960"/>
                <a:gd name="T8" fmla="*/ 1088 w 1216"/>
                <a:gd name="T9" fmla="*/ 0 h 960"/>
                <a:gd name="T10" fmla="*/ 0 w 1216"/>
                <a:gd name="T11" fmla="*/ 0 h 960"/>
                <a:gd name="T12" fmla="*/ 0 w 1216"/>
                <a:gd name="T13" fmla="*/ 64 h 960"/>
                <a:gd name="T14" fmla="*/ 1088 w 1216"/>
                <a:gd name="T15" fmla="*/ 64 h 960"/>
                <a:gd name="T16" fmla="*/ 1152 w 1216"/>
                <a:gd name="T17" fmla="*/ 128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6" h="960">
                  <a:moveTo>
                    <a:pt x="1152" y="128"/>
                  </a:moveTo>
                  <a:cubicBezTo>
                    <a:pt x="1152" y="960"/>
                    <a:pt x="1152" y="960"/>
                    <a:pt x="1152" y="960"/>
                  </a:cubicBezTo>
                  <a:cubicBezTo>
                    <a:pt x="1216" y="960"/>
                    <a:pt x="1216" y="960"/>
                    <a:pt x="1216" y="960"/>
                  </a:cubicBezTo>
                  <a:cubicBezTo>
                    <a:pt x="1216" y="128"/>
                    <a:pt x="1216" y="128"/>
                    <a:pt x="1216" y="128"/>
                  </a:cubicBezTo>
                  <a:cubicBezTo>
                    <a:pt x="1216" y="57"/>
                    <a:pt x="1159" y="0"/>
                    <a:pt x="1088" y="0"/>
                  </a:cubicBezTo>
                  <a:cubicBezTo>
                    <a:pt x="0" y="0"/>
                    <a:pt x="0" y="0"/>
                    <a:pt x="0" y="0"/>
                  </a:cubicBezTo>
                  <a:cubicBezTo>
                    <a:pt x="0" y="64"/>
                    <a:pt x="0" y="64"/>
                    <a:pt x="0" y="64"/>
                  </a:cubicBezTo>
                  <a:cubicBezTo>
                    <a:pt x="1088" y="64"/>
                    <a:pt x="1088" y="64"/>
                    <a:pt x="1088" y="64"/>
                  </a:cubicBezTo>
                  <a:cubicBezTo>
                    <a:pt x="1123" y="64"/>
                    <a:pt x="1152" y="93"/>
                    <a:pt x="1152"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
            <p:cNvSpPr>
              <a:spLocks/>
            </p:cNvSpPr>
            <p:nvPr/>
          </p:nvSpPr>
          <p:spPr bwMode="auto">
            <a:xfrm>
              <a:off x="2292350" y="5676900"/>
              <a:ext cx="44450" cy="279400"/>
            </a:xfrm>
            <a:custGeom>
              <a:avLst/>
              <a:gdLst>
                <a:gd name="T0" fmla="*/ 64 w 192"/>
                <a:gd name="T1" fmla="*/ 128 h 1248"/>
                <a:gd name="T2" fmla="*/ 128 w 192"/>
                <a:gd name="T3" fmla="*/ 64 h 1248"/>
                <a:gd name="T4" fmla="*/ 192 w 192"/>
                <a:gd name="T5" fmla="*/ 64 h 1248"/>
                <a:gd name="T6" fmla="*/ 192 w 192"/>
                <a:gd name="T7" fmla="*/ 0 h 1248"/>
                <a:gd name="T8" fmla="*/ 128 w 192"/>
                <a:gd name="T9" fmla="*/ 0 h 1248"/>
                <a:gd name="T10" fmla="*/ 0 w 192"/>
                <a:gd name="T11" fmla="*/ 128 h 1248"/>
                <a:gd name="T12" fmla="*/ 0 w 192"/>
                <a:gd name="T13" fmla="*/ 1248 h 1248"/>
                <a:gd name="T14" fmla="*/ 64 w 192"/>
                <a:gd name="T15" fmla="*/ 1248 h 1248"/>
                <a:gd name="T16" fmla="*/ 64 w 192"/>
                <a:gd name="T17" fmla="*/ 12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248">
                  <a:moveTo>
                    <a:pt x="64" y="128"/>
                  </a:moveTo>
                  <a:cubicBezTo>
                    <a:pt x="64" y="93"/>
                    <a:pt x="93" y="64"/>
                    <a:pt x="128" y="64"/>
                  </a:cubicBezTo>
                  <a:cubicBezTo>
                    <a:pt x="192" y="64"/>
                    <a:pt x="192" y="64"/>
                    <a:pt x="192" y="64"/>
                  </a:cubicBezTo>
                  <a:cubicBezTo>
                    <a:pt x="192" y="0"/>
                    <a:pt x="192" y="0"/>
                    <a:pt x="192" y="0"/>
                  </a:cubicBezTo>
                  <a:cubicBezTo>
                    <a:pt x="128" y="0"/>
                    <a:pt x="128" y="0"/>
                    <a:pt x="128" y="0"/>
                  </a:cubicBezTo>
                  <a:cubicBezTo>
                    <a:pt x="57" y="0"/>
                    <a:pt x="0" y="57"/>
                    <a:pt x="0" y="128"/>
                  </a:cubicBezTo>
                  <a:cubicBezTo>
                    <a:pt x="0" y="1248"/>
                    <a:pt x="0" y="1248"/>
                    <a:pt x="0" y="1248"/>
                  </a:cubicBezTo>
                  <a:cubicBezTo>
                    <a:pt x="64" y="1248"/>
                    <a:pt x="64" y="1248"/>
                    <a:pt x="64" y="1248"/>
                  </a:cubicBezTo>
                  <a:lnTo>
                    <a:pt x="6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7"/>
            <p:cNvSpPr>
              <a:spLocks noEditPoints="1"/>
            </p:cNvSpPr>
            <p:nvPr/>
          </p:nvSpPr>
          <p:spPr bwMode="auto">
            <a:xfrm>
              <a:off x="2322513" y="5694363"/>
              <a:ext cx="271463" cy="119063"/>
            </a:xfrm>
            <a:custGeom>
              <a:avLst/>
              <a:gdLst>
                <a:gd name="T0" fmla="*/ 1216 w 1216"/>
                <a:gd name="T1" fmla="*/ 175 h 531"/>
                <a:gd name="T2" fmla="*/ 957 w 1216"/>
                <a:gd name="T3" fmla="*/ 175 h 531"/>
                <a:gd name="T4" fmla="*/ 736 w 1216"/>
                <a:gd name="T5" fmla="*/ 18 h 531"/>
                <a:gd name="T6" fmla="*/ 579 w 1216"/>
                <a:gd name="T7" fmla="*/ 175 h 531"/>
                <a:gd name="T8" fmla="*/ 0 w 1216"/>
                <a:gd name="T9" fmla="*/ 175 h 531"/>
                <a:gd name="T10" fmla="*/ 0 w 1216"/>
                <a:gd name="T11" fmla="*/ 239 h 531"/>
                <a:gd name="T12" fmla="*/ 578 w 1216"/>
                <a:gd name="T13" fmla="*/ 239 h 531"/>
                <a:gd name="T14" fmla="*/ 619 w 1216"/>
                <a:gd name="T15" fmla="*/ 342 h 531"/>
                <a:gd name="T16" fmla="*/ 742 w 1216"/>
                <a:gd name="T17" fmla="*/ 514 h 531"/>
                <a:gd name="T18" fmla="*/ 787 w 1216"/>
                <a:gd name="T19" fmla="*/ 521 h 531"/>
                <a:gd name="T20" fmla="*/ 794 w 1216"/>
                <a:gd name="T21" fmla="*/ 514 h 531"/>
                <a:gd name="T22" fmla="*/ 917 w 1216"/>
                <a:gd name="T23" fmla="*/ 342 h 531"/>
                <a:gd name="T24" fmla="*/ 958 w 1216"/>
                <a:gd name="T25" fmla="*/ 239 h 531"/>
                <a:gd name="T26" fmla="*/ 1216 w 1216"/>
                <a:gd name="T27" fmla="*/ 239 h 531"/>
                <a:gd name="T28" fmla="*/ 1216 w 1216"/>
                <a:gd name="T29" fmla="*/ 175 h 531"/>
                <a:gd name="T30" fmla="*/ 865 w 1216"/>
                <a:gd name="T31" fmla="*/ 304 h 531"/>
                <a:gd name="T32" fmla="*/ 768 w 1216"/>
                <a:gd name="T33" fmla="*/ 440 h 531"/>
                <a:gd name="T34" fmla="*/ 671 w 1216"/>
                <a:gd name="T35" fmla="*/ 304 h 531"/>
                <a:gd name="T36" fmla="*/ 640 w 1216"/>
                <a:gd name="T37" fmla="*/ 207 h 531"/>
                <a:gd name="T38" fmla="*/ 768 w 1216"/>
                <a:gd name="T39" fmla="*/ 79 h 531"/>
                <a:gd name="T40" fmla="*/ 896 w 1216"/>
                <a:gd name="T41" fmla="*/ 207 h 531"/>
                <a:gd name="T42" fmla="*/ 865 w 1216"/>
                <a:gd name="T43" fmla="*/ 30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6" h="531">
                  <a:moveTo>
                    <a:pt x="1216" y="175"/>
                  </a:moveTo>
                  <a:cubicBezTo>
                    <a:pt x="957" y="175"/>
                    <a:pt x="957" y="175"/>
                    <a:pt x="957" y="175"/>
                  </a:cubicBezTo>
                  <a:cubicBezTo>
                    <a:pt x="940" y="70"/>
                    <a:pt x="841" y="0"/>
                    <a:pt x="736" y="18"/>
                  </a:cubicBezTo>
                  <a:cubicBezTo>
                    <a:pt x="655" y="31"/>
                    <a:pt x="592" y="94"/>
                    <a:pt x="579" y="175"/>
                  </a:cubicBezTo>
                  <a:cubicBezTo>
                    <a:pt x="0" y="175"/>
                    <a:pt x="0" y="175"/>
                    <a:pt x="0" y="175"/>
                  </a:cubicBezTo>
                  <a:cubicBezTo>
                    <a:pt x="0" y="239"/>
                    <a:pt x="0" y="239"/>
                    <a:pt x="0" y="239"/>
                  </a:cubicBezTo>
                  <a:cubicBezTo>
                    <a:pt x="578" y="239"/>
                    <a:pt x="578" y="239"/>
                    <a:pt x="578" y="239"/>
                  </a:cubicBezTo>
                  <a:cubicBezTo>
                    <a:pt x="583" y="276"/>
                    <a:pt x="597" y="311"/>
                    <a:pt x="619" y="342"/>
                  </a:cubicBezTo>
                  <a:cubicBezTo>
                    <a:pt x="742" y="514"/>
                    <a:pt x="742" y="514"/>
                    <a:pt x="742" y="514"/>
                  </a:cubicBezTo>
                  <a:cubicBezTo>
                    <a:pt x="752" y="528"/>
                    <a:pt x="772" y="531"/>
                    <a:pt x="787" y="521"/>
                  </a:cubicBezTo>
                  <a:cubicBezTo>
                    <a:pt x="789" y="519"/>
                    <a:pt x="792" y="516"/>
                    <a:pt x="794" y="514"/>
                  </a:cubicBezTo>
                  <a:cubicBezTo>
                    <a:pt x="917" y="342"/>
                    <a:pt x="917" y="342"/>
                    <a:pt x="917" y="342"/>
                  </a:cubicBezTo>
                  <a:cubicBezTo>
                    <a:pt x="939" y="311"/>
                    <a:pt x="953" y="276"/>
                    <a:pt x="958" y="239"/>
                  </a:cubicBezTo>
                  <a:cubicBezTo>
                    <a:pt x="1216" y="239"/>
                    <a:pt x="1216" y="239"/>
                    <a:pt x="1216" y="239"/>
                  </a:cubicBezTo>
                  <a:lnTo>
                    <a:pt x="1216" y="175"/>
                  </a:lnTo>
                  <a:close/>
                  <a:moveTo>
                    <a:pt x="865" y="304"/>
                  </a:moveTo>
                  <a:cubicBezTo>
                    <a:pt x="768" y="440"/>
                    <a:pt x="768" y="440"/>
                    <a:pt x="768" y="440"/>
                  </a:cubicBezTo>
                  <a:cubicBezTo>
                    <a:pt x="671" y="304"/>
                    <a:pt x="671" y="304"/>
                    <a:pt x="671" y="304"/>
                  </a:cubicBezTo>
                  <a:cubicBezTo>
                    <a:pt x="651" y="276"/>
                    <a:pt x="640" y="242"/>
                    <a:pt x="640" y="207"/>
                  </a:cubicBezTo>
                  <a:cubicBezTo>
                    <a:pt x="640" y="136"/>
                    <a:pt x="697" y="79"/>
                    <a:pt x="768" y="79"/>
                  </a:cubicBezTo>
                  <a:cubicBezTo>
                    <a:pt x="839" y="79"/>
                    <a:pt x="896" y="136"/>
                    <a:pt x="896" y="207"/>
                  </a:cubicBezTo>
                  <a:cubicBezTo>
                    <a:pt x="896" y="242"/>
                    <a:pt x="885" y="276"/>
                    <a:pt x="865" y="3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8"/>
            <p:cNvSpPr>
              <a:spLocks noEditPoints="1"/>
            </p:cNvSpPr>
            <p:nvPr/>
          </p:nvSpPr>
          <p:spPr bwMode="auto">
            <a:xfrm>
              <a:off x="2319338" y="5824538"/>
              <a:ext cx="277813" cy="49213"/>
            </a:xfrm>
            <a:custGeom>
              <a:avLst/>
              <a:gdLst>
                <a:gd name="T0" fmla="*/ 550 w 1240"/>
                <a:gd name="T1" fmla="*/ 140 h 216"/>
                <a:gd name="T2" fmla="*/ 690 w 1240"/>
                <a:gd name="T3" fmla="*/ 140 h 216"/>
                <a:gd name="T4" fmla="*/ 812 w 1240"/>
                <a:gd name="T5" fmla="*/ 198 h 216"/>
                <a:gd name="T6" fmla="*/ 870 w 1240"/>
                <a:gd name="T7" fmla="*/ 140 h 216"/>
                <a:gd name="T8" fmla="*/ 1042 w 1240"/>
                <a:gd name="T9" fmla="*/ 140 h 216"/>
                <a:gd name="T10" fmla="*/ 1164 w 1240"/>
                <a:gd name="T11" fmla="*/ 199 h 216"/>
                <a:gd name="T12" fmla="*/ 1223 w 1240"/>
                <a:gd name="T13" fmla="*/ 76 h 216"/>
                <a:gd name="T14" fmla="*/ 1100 w 1240"/>
                <a:gd name="T15" fmla="*/ 17 h 216"/>
                <a:gd name="T16" fmla="*/ 1042 w 1240"/>
                <a:gd name="T17" fmla="*/ 76 h 216"/>
                <a:gd name="T18" fmla="*/ 870 w 1240"/>
                <a:gd name="T19" fmla="*/ 76 h 216"/>
                <a:gd name="T20" fmla="*/ 748 w 1240"/>
                <a:gd name="T21" fmla="*/ 18 h 216"/>
                <a:gd name="T22" fmla="*/ 690 w 1240"/>
                <a:gd name="T23" fmla="*/ 76 h 216"/>
                <a:gd name="T24" fmla="*/ 550 w 1240"/>
                <a:gd name="T25" fmla="*/ 76 h 216"/>
                <a:gd name="T26" fmla="*/ 428 w 1240"/>
                <a:gd name="T27" fmla="*/ 18 h 216"/>
                <a:gd name="T28" fmla="*/ 370 w 1240"/>
                <a:gd name="T29" fmla="*/ 76 h 216"/>
                <a:gd name="T30" fmla="*/ 198 w 1240"/>
                <a:gd name="T31" fmla="*/ 76 h 216"/>
                <a:gd name="T32" fmla="*/ 76 w 1240"/>
                <a:gd name="T33" fmla="*/ 17 h 216"/>
                <a:gd name="T34" fmla="*/ 17 w 1240"/>
                <a:gd name="T35" fmla="*/ 140 h 216"/>
                <a:gd name="T36" fmla="*/ 140 w 1240"/>
                <a:gd name="T37" fmla="*/ 199 h 216"/>
                <a:gd name="T38" fmla="*/ 198 w 1240"/>
                <a:gd name="T39" fmla="*/ 140 h 216"/>
                <a:gd name="T40" fmla="*/ 370 w 1240"/>
                <a:gd name="T41" fmla="*/ 140 h 216"/>
                <a:gd name="T42" fmla="*/ 492 w 1240"/>
                <a:gd name="T43" fmla="*/ 198 h 216"/>
                <a:gd name="T44" fmla="*/ 550 w 1240"/>
                <a:gd name="T45" fmla="*/ 140 h 216"/>
                <a:gd name="T46" fmla="*/ 1132 w 1240"/>
                <a:gd name="T47" fmla="*/ 76 h 216"/>
                <a:gd name="T48" fmla="*/ 1164 w 1240"/>
                <a:gd name="T49" fmla="*/ 108 h 216"/>
                <a:gd name="T50" fmla="*/ 1132 w 1240"/>
                <a:gd name="T51" fmla="*/ 140 h 216"/>
                <a:gd name="T52" fmla="*/ 1100 w 1240"/>
                <a:gd name="T53" fmla="*/ 108 h 216"/>
                <a:gd name="T54" fmla="*/ 1132 w 1240"/>
                <a:gd name="T55" fmla="*/ 76 h 216"/>
                <a:gd name="T56" fmla="*/ 780 w 1240"/>
                <a:gd name="T57" fmla="*/ 76 h 216"/>
                <a:gd name="T58" fmla="*/ 812 w 1240"/>
                <a:gd name="T59" fmla="*/ 108 h 216"/>
                <a:gd name="T60" fmla="*/ 780 w 1240"/>
                <a:gd name="T61" fmla="*/ 140 h 216"/>
                <a:gd name="T62" fmla="*/ 748 w 1240"/>
                <a:gd name="T63" fmla="*/ 108 h 216"/>
                <a:gd name="T64" fmla="*/ 780 w 1240"/>
                <a:gd name="T65" fmla="*/ 76 h 216"/>
                <a:gd name="T66" fmla="*/ 108 w 1240"/>
                <a:gd name="T67" fmla="*/ 140 h 216"/>
                <a:gd name="T68" fmla="*/ 76 w 1240"/>
                <a:gd name="T69" fmla="*/ 108 h 216"/>
                <a:gd name="T70" fmla="*/ 108 w 1240"/>
                <a:gd name="T71" fmla="*/ 76 h 216"/>
                <a:gd name="T72" fmla="*/ 140 w 1240"/>
                <a:gd name="T73" fmla="*/ 108 h 216"/>
                <a:gd name="T74" fmla="*/ 108 w 1240"/>
                <a:gd name="T75" fmla="*/ 140 h 216"/>
                <a:gd name="T76" fmla="*/ 460 w 1240"/>
                <a:gd name="T77" fmla="*/ 140 h 216"/>
                <a:gd name="T78" fmla="*/ 428 w 1240"/>
                <a:gd name="T79" fmla="*/ 108 h 216"/>
                <a:gd name="T80" fmla="*/ 460 w 1240"/>
                <a:gd name="T81" fmla="*/ 76 h 216"/>
                <a:gd name="T82" fmla="*/ 492 w 1240"/>
                <a:gd name="T83" fmla="*/ 108 h 216"/>
                <a:gd name="T84" fmla="*/ 460 w 1240"/>
                <a:gd name="T85" fmla="*/ 14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0" h="216">
                  <a:moveTo>
                    <a:pt x="550" y="140"/>
                  </a:moveTo>
                  <a:cubicBezTo>
                    <a:pt x="690" y="140"/>
                    <a:pt x="690" y="140"/>
                    <a:pt x="690" y="140"/>
                  </a:cubicBezTo>
                  <a:cubicBezTo>
                    <a:pt x="707" y="190"/>
                    <a:pt x="762" y="216"/>
                    <a:pt x="812" y="198"/>
                  </a:cubicBezTo>
                  <a:cubicBezTo>
                    <a:pt x="839" y="189"/>
                    <a:pt x="861" y="167"/>
                    <a:pt x="870" y="140"/>
                  </a:cubicBezTo>
                  <a:cubicBezTo>
                    <a:pt x="1042" y="140"/>
                    <a:pt x="1042" y="140"/>
                    <a:pt x="1042" y="140"/>
                  </a:cubicBezTo>
                  <a:cubicBezTo>
                    <a:pt x="1059" y="190"/>
                    <a:pt x="1114" y="216"/>
                    <a:pt x="1164" y="199"/>
                  </a:cubicBezTo>
                  <a:cubicBezTo>
                    <a:pt x="1214" y="181"/>
                    <a:pt x="1240" y="126"/>
                    <a:pt x="1223" y="76"/>
                  </a:cubicBezTo>
                  <a:cubicBezTo>
                    <a:pt x="1205" y="26"/>
                    <a:pt x="1150" y="0"/>
                    <a:pt x="1100" y="17"/>
                  </a:cubicBezTo>
                  <a:cubicBezTo>
                    <a:pt x="1073" y="27"/>
                    <a:pt x="1051" y="49"/>
                    <a:pt x="1042" y="76"/>
                  </a:cubicBezTo>
                  <a:cubicBezTo>
                    <a:pt x="870" y="76"/>
                    <a:pt x="870" y="76"/>
                    <a:pt x="870" y="76"/>
                  </a:cubicBezTo>
                  <a:cubicBezTo>
                    <a:pt x="853" y="26"/>
                    <a:pt x="798" y="0"/>
                    <a:pt x="748" y="18"/>
                  </a:cubicBezTo>
                  <a:cubicBezTo>
                    <a:pt x="721" y="27"/>
                    <a:pt x="699" y="49"/>
                    <a:pt x="690" y="76"/>
                  </a:cubicBezTo>
                  <a:cubicBezTo>
                    <a:pt x="550" y="76"/>
                    <a:pt x="550" y="76"/>
                    <a:pt x="550" y="76"/>
                  </a:cubicBezTo>
                  <a:cubicBezTo>
                    <a:pt x="533" y="26"/>
                    <a:pt x="478" y="0"/>
                    <a:pt x="428" y="18"/>
                  </a:cubicBezTo>
                  <a:cubicBezTo>
                    <a:pt x="401" y="27"/>
                    <a:pt x="379" y="49"/>
                    <a:pt x="370" y="76"/>
                  </a:cubicBezTo>
                  <a:cubicBezTo>
                    <a:pt x="198" y="76"/>
                    <a:pt x="198" y="76"/>
                    <a:pt x="198" y="76"/>
                  </a:cubicBezTo>
                  <a:cubicBezTo>
                    <a:pt x="181" y="26"/>
                    <a:pt x="126" y="0"/>
                    <a:pt x="76" y="17"/>
                  </a:cubicBezTo>
                  <a:cubicBezTo>
                    <a:pt x="26" y="35"/>
                    <a:pt x="0" y="90"/>
                    <a:pt x="17" y="140"/>
                  </a:cubicBezTo>
                  <a:cubicBezTo>
                    <a:pt x="35" y="190"/>
                    <a:pt x="90" y="216"/>
                    <a:pt x="140" y="199"/>
                  </a:cubicBezTo>
                  <a:cubicBezTo>
                    <a:pt x="167" y="189"/>
                    <a:pt x="189" y="167"/>
                    <a:pt x="198" y="140"/>
                  </a:cubicBezTo>
                  <a:cubicBezTo>
                    <a:pt x="370" y="140"/>
                    <a:pt x="370" y="140"/>
                    <a:pt x="370" y="140"/>
                  </a:cubicBezTo>
                  <a:cubicBezTo>
                    <a:pt x="387" y="190"/>
                    <a:pt x="442" y="216"/>
                    <a:pt x="492" y="198"/>
                  </a:cubicBezTo>
                  <a:cubicBezTo>
                    <a:pt x="519" y="189"/>
                    <a:pt x="541" y="167"/>
                    <a:pt x="550" y="140"/>
                  </a:cubicBezTo>
                  <a:close/>
                  <a:moveTo>
                    <a:pt x="1132" y="76"/>
                  </a:moveTo>
                  <a:cubicBezTo>
                    <a:pt x="1150" y="76"/>
                    <a:pt x="1164" y="90"/>
                    <a:pt x="1164" y="108"/>
                  </a:cubicBezTo>
                  <a:cubicBezTo>
                    <a:pt x="1164" y="126"/>
                    <a:pt x="1150" y="140"/>
                    <a:pt x="1132" y="140"/>
                  </a:cubicBezTo>
                  <a:cubicBezTo>
                    <a:pt x="1114" y="140"/>
                    <a:pt x="1100" y="126"/>
                    <a:pt x="1100" y="108"/>
                  </a:cubicBezTo>
                  <a:cubicBezTo>
                    <a:pt x="1100" y="90"/>
                    <a:pt x="1114" y="76"/>
                    <a:pt x="1132" y="76"/>
                  </a:cubicBezTo>
                  <a:close/>
                  <a:moveTo>
                    <a:pt x="780" y="76"/>
                  </a:moveTo>
                  <a:cubicBezTo>
                    <a:pt x="798" y="76"/>
                    <a:pt x="812" y="90"/>
                    <a:pt x="812" y="108"/>
                  </a:cubicBezTo>
                  <a:cubicBezTo>
                    <a:pt x="812" y="126"/>
                    <a:pt x="798" y="140"/>
                    <a:pt x="780" y="140"/>
                  </a:cubicBezTo>
                  <a:cubicBezTo>
                    <a:pt x="762" y="140"/>
                    <a:pt x="748" y="126"/>
                    <a:pt x="748" y="108"/>
                  </a:cubicBezTo>
                  <a:cubicBezTo>
                    <a:pt x="748" y="90"/>
                    <a:pt x="762" y="76"/>
                    <a:pt x="780" y="76"/>
                  </a:cubicBezTo>
                  <a:close/>
                  <a:moveTo>
                    <a:pt x="108" y="140"/>
                  </a:moveTo>
                  <a:cubicBezTo>
                    <a:pt x="90" y="140"/>
                    <a:pt x="76" y="126"/>
                    <a:pt x="76" y="108"/>
                  </a:cubicBezTo>
                  <a:cubicBezTo>
                    <a:pt x="76" y="90"/>
                    <a:pt x="90" y="76"/>
                    <a:pt x="108" y="76"/>
                  </a:cubicBezTo>
                  <a:cubicBezTo>
                    <a:pt x="126" y="76"/>
                    <a:pt x="140" y="90"/>
                    <a:pt x="140" y="108"/>
                  </a:cubicBezTo>
                  <a:cubicBezTo>
                    <a:pt x="140" y="126"/>
                    <a:pt x="126" y="140"/>
                    <a:pt x="108" y="140"/>
                  </a:cubicBezTo>
                  <a:close/>
                  <a:moveTo>
                    <a:pt x="460" y="140"/>
                  </a:moveTo>
                  <a:cubicBezTo>
                    <a:pt x="442" y="140"/>
                    <a:pt x="428" y="126"/>
                    <a:pt x="428" y="108"/>
                  </a:cubicBezTo>
                  <a:cubicBezTo>
                    <a:pt x="428" y="90"/>
                    <a:pt x="442" y="76"/>
                    <a:pt x="460" y="76"/>
                  </a:cubicBezTo>
                  <a:cubicBezTo>
                    <a:pt x="478" y="76"/>
                    <a:pt x="492" y="90"/>
                    <a:pt x="492" y="108"/>
                  </a:cubicBezTo>
                  <a:cubicBezTo>
                    <a:pt x="492" y="126"/>
                    <a:pt x="478" y="140"/>
                    <a:pt x="460"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9"/>
            <p:cNvSpPr>
              <a:spLocks noChangeArrowheads="1"/>
            </p:cNvSpPr>
            <p:nvPr/>
          </p:nvSpPr>
          <p:spPr bwMode="auto">
            <a:xfrm>
              <a:off x="2479675" y="5726113"/>
              <a:ext cx="28575"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0"/>
            <p:cNvSpPr>
              <a:spLocks noEditPoints="1"/>
            </p:cNvSpPr>
            <p:nvPr/>
          </p:nvSpPr>
          <p:spPr bwMode="auto">
            <a:xfrm>
              <a:off x="2257425" y="5743575"/>
              <a:ext cx="419100" cy="365125"/>
            </a:xfrm>
            <a:custGeom>
              <a:avLst/>
              <a:gdLst>
                <a:gd name="T0" fmla="*/ 1592 w 1866"/>
                <a:gd name="T1" fmla="*/ 1219 h 1635"/>
                <a:gd name="T2" fmla="*/ 1728 w 1866"/>
                <a:gd name="T3" fmla="*/ 1081 h 1635"/>
                <a:gd name="T4" fmla="*/ 1707 w 1866"/>
                <a:gd name="T5" fmla="*/ 1225 h 1635"/>
                <a:gd name="T6" fmla="*/ 1792 w 1866"/>
                <a:gd name="T7" fmla="*/ 1177 h 1635"/>
                <a:gd name="T8" fmla="*/ 1707 w 1866"/>
                <a:gd name="T9" fmla="*/ 0 h 1635"/>
                <a:gd name="T10" fmla="*/ 1728 w 1866"/>
                <a:gd name="T11" fmla="*/ 121 h 1635"/>
                <a:gd name="T12" fmla="*/ 1663 w 1866"/>
                <a:gd name="T13" fmla="*/ 1017 h 1635"/>
                <a:gd name="T14" fmla="*/ 1248 w 1866"/>
                <a:gd name="T15" fmla="*/ 569 h 1635"/>
                <a:gd name="T16" fmla="*/ 1013 w 1866"/>
                <a:gd name="T17" fmla="*/ 723 h 1635"/>
                <a:gd name="T18" fmla="*/ 1482 w 1866"/>
                <a:gd name="T19" fmla="*/ 1247 h 1635"/>
                <a:gd name="T20" fmla="*/ 962 w 1866"/>
                <a:gd name="T21" fmla="*/ 780 h 1635"/>
                <a:gd name="T22" fmla="*/ 832 w 1866"/>
                <a:gd name="T23" fmla="*/ 985 h 1635"/>
                <a:gd name="T24" fmla="*/ 64 w 1866"/>
                <a:gd name="T25" fmla="*/ 1017 h 1635"/>
                <a:gd name="T26" fmla="*/ 107 w 1866"/>
                <a:gd name="T27" fmla="*/ 61 h 1635"/>
                <a:gd name="T28" fmla="*/ 0 w 1866"/>
                <a:gd name="T29" fmla="*/ 121 h 1635"/>
                <a:gd name="T30" fmla="*/ 128 w 1866"/>
                <a:gd name="T31" fmla="*/ 1305 h 1635"/>
                <a:gd name="T32" fmla="*/ 616 w 1866"/>
                <a:gd name="T33" fmla="*/ 1561 h 1635"/>
                <a:gd name="T34" fmla="*/ 544 w 1866"/>
                <a:gd name="T35" fmla="*/ 1625 h 1635"/>
                <a:gd name="T36" fmla="*/ 1248 w 1866"/>
                <a:gd name="T37" fmla="*/ 1561 h 1635"/>
                <a:gd name="T38" fmla="*/ 1144 w 1866"/>
                <a:gd name="T39" fmla="*/ 1456 h 1635"/>
                <a:gd name="T40" fmla="*/ 1109 w 1866"/>
                <a:gd name="T41" fmla="*/ 1561 h 1635"/>
                <a:gd name="T42" fmla="*/ 760 w 1866"/>
                <a:gd name="T43" fmla="*/ 1305 h 1635"/>
                <a:gd name="T44" fmla="*/ 1442 w 1866"/>
                <a:gd name="T45" fmla="*/ 1353 h 1635"/>
                <a:gd name="T46" fmla="*/ 1827 w 1866"/>
                <a:gd name="T47" fmla="*/ 1596 h 1635"/>
                <a:gd name="T48" fmla="*/ 64 w 1866"/>
                <a:gd name="T49" fmla="*/ 1177 h 1635"/>
                <a:gd name="T50" fmla="*/ 843 w 1866"/>
                <a:gd name="T51" fmla="*/ 1081 h 1635"/>
                <a:gd name="T52" fmla="*/ 128 w 1866"/>
                <a:gd name="T53" fmla="*/ 1241 h 1635"/>
                <a:gd name="T54" fmla="*/ 1551 w 1866"/>
                <a:gd name="T55" fmla="*/ 1269 h 1635"/>
                <a:gd name="T56" fmla="*/ 1536 w 1866"/>
                <a:gd name="T57" fmla="*/ 1356 h 1635"/>
                <a:gd name="T58" fmla="*/ 1551 w 1866"/>
                <a:gd name="T59" fmla="*/ 1269 h 1635"/>
                <a:gd name="T60" fmla="*/ 1731 w 1866"/>
                <a:gd name="T61" fmla="*/ 1550 h 1635"/>
                <a:gd name="T62" fmla="*/ 1632 w 1866"/>
                <a:gd name="T63" fmla="*/ 1350 h 1635"/>
                <a:gd name="T64" fmla="*/ 1781 w 1866"/>
                <a:gd name="T65" fmla="*/ 1550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66" h="1635">
                  <a:moveTo>
                    <a:pt x="1827" y="1454"/>
                  </a:moveTo>
                  <a:cubicBezTo>
                    <a:pt x="1592" y="1219"/>
                    <a:pt x="1592" y="1219"/>
                    <a:pt x="1592" y="1219"/>
                  </a:cubicBezTo>
                  <a:cubicBezTo>
                    <a:pt x="1620" y="1177"/>
                    <a:pt x="1641" y="1130"/>
                    <a:pt x="1653" y="1081"/>
                  </a:cubicBezTo>
                  <a:cubicBezTo>
                    <a:pt x="1728" y="1081"/>
                    <a:pt x="1728" y="1081"/>
                    <a:pt x="1728" y="1081"/>
                  </a:cubicBezTo>
                  <a:cubicBezTo>
                    <a:pt x="1728" y="1177"/>
                    <a:pt x="1728" y="1177"/>
                    <a:pt x="1728" y="1177"/>
                  </a:cubicBezTo>
                  <a:cubicBezTo>
                    <a:pt x="1728" y="1195"/>
                    <a:pt x="1720" y="1213"/>
                    <a:pt x="1707" y="1225"/>
                  </a:cubicBezTo>
                  <a:cubicBezTo>
                    <a:pt x="1749" y="1272"/>
                    <a:pt x="1749" y="1272"/>
                    <a:pt x="1749" y="1272"/>
                  </a:cubicBezTo>
                  <a:cubicBezTo>
                    <a:pt x="1776" y="1248"/>
                    <a:pt x="1792" y="1213"/>
                    <a:pt x="1792" y="1177"/>
                  </a:cubicBezTo>
                  <a:cubicBezTo>
                    <a:pt x="1792" y="121"/>
                    <a:pt x="1792" y="121"/>
                    <a:pt x="1792" y="121"/>
                  </a:cubicBezTo>
                  <a:cubicBezTo>
                    <a:pt x="1792" y="67"/>
                    <a:pt x="1758" y="18"/>
                    <a:pt x="1707" y="0"/>
                  </a:cubicBezTo>
                  <a:cubicBezTo>
                    <a:pt x="1685" y="61"/>
                    <a:pt x="1685" y="61"/>
                    <a:pt x="1685" y="61"/>
                  </a:cubicBezTo>
                  <a:cubicBezTo>
                    <a:pt x="1711" y="70"/>
                    <a:pt x="1728" y="94"/>
                    <a:pt x="1728" y="121"/>
                  </a:cubicBezTo>
                  <a:cubicBezTo>
                    <a:pt x="1728" y="1017"/>
                    <a:pt x="1728" y="1017"/>
                    <a:pt x="1728" y="1017"/>
                  </a:cubicBezTo>
                  <a:cubicBezTo>
                    <a:pt x="1663" y="1017"/>
                    <a:pt x="1663" y="1017"/>
                    <a:pt x="1663" y="1017"/>
                  </a:cubicBezTo>
                  <a:cubicBezTo>
                    <a:pt x="1664" y="1006"/>
                    <a:pt x="1664" y="996"/>
                    <a:pt x="1664" y="985"/>
                  </a:cubicBezTo>
                  <a:cubicBezTo>
                    <a:pt x="1664" y="755"/>
                    <a:pt x="1478" y="569"/>
                    <a:pt x="1248" y="569"/>
                  </a:cubicBezTo>
                  <a:cubicBezTo>
                    <a:pt x="1146" y="569"/>
                    <a:pt x="1047" y="607"/>
                    <a:pt x="971" y="675"/>
                  </a:cubicBezTo>
                  <a:cubicBezTo>
                    <a:pt x="1013" y="723"/>
                    <a:pt x="1013" y="723"/>
                    <a:pt x="1013" y="723"/>
                  </a:cubicBezTo>
                  <a:cubicBezTo>
                    <a:pt x="1158" y="593"/>
                    <a:pt x="1381" y="606"/>
                    <a:pt x="1510" y="751"/>
                  </a:cubicBezTo>
                  <a:cubicBezTo>
                    <a:pt x="1639" y="895"/>
                    <a:pt x="1627" y="1118"/>
                    <a:pt x="1482" y="1247"/>
                  </a:cubicBezTo>
                  <a:cubicBezTo>
                    <a:pt x="1337" y="1377"/>
                    <a:pt x="1115" y="1364"/>
                    <a:pt x="985" y="1219"/>
                  </a:cubicBezTo>
                  <a:cubicBezTo>
                    <a:pt x="876" y="1096"/>
                    <a:pt x="866" y="914"/>
                    <a:pt x="962" y="780"/>
                  </a:cubicBezTo>
                  <a:cubicBezTo>
                    <a:pt x="910" y="742"/>
                    <a:pt x="910" y="742"/>
                    <a:pt x="910" y="742"/>
                  </a:cubicBezTo>
                  <a:cubicBezTo>
                    <a:pt x="859" y="813"/>
                    <a:pt x="832" y="898"/>
                    <a:pt x="832" y="985"/>
                  </a:cubicBezTo>
                  <a:cubicBezTo>
                    <a:pt x="832" y="996"/>
                    <a:pt x="832" y="1006"/>
                    <a:pt x="833" y="1017"/>
                  </a:cubicBezTo>
                  <a:cubicBezTo>
                    <a:pt x="64" y="1017"/>
                    <a:pt x="64" y="1017"/>
                    <a:pt x="64" y="1017"/>
                  </a:cubicBezTo>
                  <a:cubicBezTo>
                    <a:pt x="64" y="121"/>
                    <a:pt x="64" y="121"/>
                    <a:pt x="64" y="121"/>
                  </a:cubicBezTo>
                  <a:cubicBezTo>
                    <a:pt x="64" y="94"/>
                    <a:pt x="81" y="70"/>
                    <a:pt x="107" y="61"/>
                  </a:cubicBezTo>
                  <a:cubicBezTo>
                    <a:pt x="85" y="0"/>
                    <a:pt x="85" y="0"/>
                    <a:pt x="85" y="0"/>
                  </a:cubicBezTo>
                  <a:cubicBezTo>
                    <a:pt x="34" y="18"/>
                    <a:pt x="0" y="67"/>
                    <a:pt x="0" y="121"/>
                  </a:cubicBezTo>
                  <a:cubicBezTo>
                    <a:pt x="0" y="1177"/>
                    <a:pt x="0" y="1177"/>
                    <a:pt x="0" y="1177"/>
                  </a:cubicBezTo>
                  <a:cubicBezTo>
                    <a:pt x="0" y="1248"/>
                    <a:pt x="57" y="1305"/>
                    <a:pt x="128" y="1305"/>
                  </a:cubicBezTo>
                  <a:cubicBezTo>
                    <a:pt x="693" y="1305"/>
                    <a:pt x="693" y="1305"/>
                    <a:pt x="693" y="1305"/>
                  </a:cubicBezTo>
                  <a:cubicBezTo>
                    <a:pt x="616" y="1561"/>
                    <a:pt x="616" y="1561"/>
                    <a:pt x="616" y="1561"/>
                  </a:cubicBezTo>
                  <a:cubicBezTo>
                    <a:pt x="544" y="1561"/>
                    <a:pt x="544" y="1561"/>
                    <a:pt x="544" y="1561"/>
                  </a:cubicBezTo>
                  <a:cubicBezTo>
                    <a:pt x="544" y="1625"/>
                    <a:pt x="544" y="1625"/>
                    <a:pt x="544" y="1625"/>
                  </a:cubicBezTo>
                  <a:cubicBezTo>
                    <a:pt x="1248" y="1625"/>
                    <a:pt x="1248" y="1625"/>
                    <a:pt x="1248" y="1625"/>
                  </a:cubicBezTo>
                  <a:cubicBezTo>
                    <a:pt x="1248" y="1561"/>
                    <a:pt x="1248" y="1561"/>
                    <a:pt x="1248" y="1561"/>
                  </a:cubicBezTo>
                  <a:cubicBezTo>
                    <a:pt x="1176" y="1561"/>
                    <a:pt x="1176" y="1561"/>
                    <a:pt x="1176" y="1561"/>
                  </a:cubicBezTo>
                  <a:cubicBezTo>
                    <a:pt x="1144" y="1456"/>
                    <a:pt x="1144" y="1456"/>
                    <a:pt x="1144" y="1456"/>
                  </a:cubicBezTo>
                  <a:cubicBezTo>
                    <a:pt x="1083" y="1474"/>
                    <a:pt x="1083" y="1474"/>
                    <a:pt x="1083" y="1474"/>
                  </a:cubicBezTo>
                  <a:cubicBezTo>
                    <a:pt x="1109" y="1561"/>
                    <a:pt x="1109" y="1561"/>
                    <a:pt x="1109" y="1561"/>
                  </a:cubicBezTo>
                  <a:cubicBezTo>
                    <a:pt x="683" y="1561"/>
                    <a:pt x="683" y="1561"/>
                    <a:pt x="683" y="1561"/>
                  </a:cubicBezTo>
                  <a:cubicBezTo>
                    <a:pt x="760" y="1305"/>
                    <a:pt x="760" y="1305"/>
                    <a:pt x="760" y="1305"/>
                  </a:cubicBezTo>
                  <a:cubicBezTo>
                    <a:pt x="982" y="1305"/>
                    <a:pt x="982" y="1305"/>
                    <a:pt x="982" y="1305"/>
                  </a:cubicBezTo>
                  <a:cubicBezTo>
                    <a:pt x="1112" y="1413"/>
                    <a:pt x="1294" y="1432"/>
                    <a:pt x="1442" y="1353"/>
                  </a:cubicBezTo>
                  <a:cubicBezTo>
                    <a:pt x="1685" y="1596"/>
                    <a:pt x="1685" y="1596"/>
                    <a:pt x="1685" y="1596"/>
                  </a:cubicBezTo>
                  <a:cubicBezTo>
                    <a:pt x="1724" y="1635"/>
                    <a:pt x="1788" y="1635"/>
                    <a:pt x="1827" y="1596"/>
                  </a:cubicBezTo>
                  <a:cubicBezTo>
                    <a:pt x="1866" y="1557"/>
                    <a:pt x="1866" y="1493"/>
                    <a:pt x="1827" y="1454"/>
                  </a:cubicBezTo>
                  <a:close/>
                  <a:moveTo>
                    <a:pt x="64" y="1177"/>
                  </a:moveTo>
                  <a:cubicBezTo>
                    <a:pt x="64" y="1081"/>
                    <a:pt x="64" y="1081"/>
                    <a:pt x="64" y="1081"/>
                  </a:cubicBezTo>
                  <a:cubicBezTo>
                    <a:pt x="843" y="1081"/>
                    <a:pt x="843" y="1081"/>
                    <a:pt x="843" y="1081"/>
                  </a:cubicBezTo>
                  <a:cubicBezTo>
                    <a:pt x="857" y="1139"/>
                    <a:pt x="883" y="1194"/>
                    <a:pt x="920" y="1241"/>
                  </a:cubicBezTo>
                  <a:cubicBezTo>
                    <a:pt x="128" y="1241"/>
                    <a:pt x="128" y="1241"/>
                    <a:pt x="128" y="1241"/>
                  </a:cubicBezTo>
                  <a:cubicBezTo>
                    <a:pt x="93" y="1241"/>
                    <a:pt x="64" y="1212"/>
                    <a:pt x="64" y="1177"/>
                  </a:cubicBezTo>
                  <a:close/>
                  <a:moveTo>
                    <a:pt x="1551" y="1269"/>
                  </a:moveTo>
                  <a:cubicBezTo>
                    <a:pt x="1587" y="1305"/>
                    <a:pt x="1587" y="1305"/>
                    <a:pt x="1587" y="1305"/>
                  </a:cubicBezTo>
                  <a:cubicBezTo>
                    <a:pt x="1536" y="1356"/>
                    <a:pt x="1536" y="1356"/>
                    <a:pt x="1536" y="1356"/>
                  </a:cubicBezTo>
                  <a:cubicBezTo>
                    <a:pt x="1498" y="1317"/>
                    <a:pt x="1498" y="1317"/>
                    <a:pt x="1498" y="1317"/>
                  </a:cubicBezTo>
                  <a:cubicBezTo>
                    <a:pt x="1517" y="1303"/>
                    <a:pt x="1535" y="1287"/>
                    <a:pt x="1551" y="1269"/>
                  </a:cubicBezTo>
                  <a:close/>
                  <a:moveTo>
                    <a:pt x="1756" y="1561"/>
                  </a:moveTo>
                  <a:cubicBezTo>
                    <a:pt x="1747" y="1561"/>
                    <a:pt x="1737" y="1557"/>
                    <a:pt x="1731" y="1550"/>
                  </a:cubicBezTo>
                  <a:cubicBezTo>
                    <a:pt x="1581" y="1401"/>
                    <a:pt x="1581" y="1401"/>
                    <a:pt x="1581" y="1401"/>
                  </a:cubicBezTo>
                  <a:cubicBezTo>
                    <a:pt x="1632" y="1350"/>
                    <a:pt x="1632" y="1350"/>
                    <a:pt x="1632" y="1350"/>
                  </a:cubicBezTo>
                  <a:cubicBezTo>
                    <a:pt x="1781" y="1500"/>
                    <a:pt x="1781" y="1500"/>
                    <a:pt x="1781" y="1500"/>
                  </a:cubicBezTo>
                  <a:cubicBezTo>
                    <a:pt x="1796" y="1514"/>
                    <a:pt x="1796" y="1536"/>
                    <a:pt x="1781" y="1550"/>
                  </a:cubicBezTo>
                  <a:cubicBezTo>
                    <a:pt x="1775" y="1557"/>
                    <a:pt x="1766" y="1561"/>
                    <a:pt x="1756" y="15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1"/>
            <p:cNvSpPr>
              <a:spLocks noEditPoints="1"/>
            </p:cNvSpPr>
            <p:nvPr/>
          </p:nvSpPr>
          <p:spPr bwMode="auto">
            <a:xfrm>
              <a:off x="2473325" y="5899150"/>
              <a:ext cx="128588" cy="128588"/>
            </a:xfrm>
            <a:custGeom>
              <a:avLst/>
              <a:gdLst>
                <a:gd name="T0" fmla="*/ 288 w 576"/>
                <a:gd name="T1" fmla="*/ 576 h 576"/>
                <a:gd name="T2" fmla="*/ 576 w 576"/>
                <a:gd name="T3" fmla="*/ 288 h 576"/>
                <a:gd name="T4" fmla="*/ 288 w 576"/>
                <a:gd name="T5" fmla="*/ 0 h 576"/>
                <a:gd name="T6" fmla="*/ 0 w 576"/>
                <a:gd name="T7" fmla="*/ 288 h 576"/>
                <a:gd name="T8" fmla="*/ 288 w 576"/>
                <a:gd name="T9" fmla="*/ 576 h 576"/>
                <a:gd name="T10" fmla="*/ 288 w 576"/>
                <a:gd name="T11" fmla="*/ 64 h 576"/>
                <a:gd name="T12" fmla="*/ 512 w 576"/>
                <a:gd name="T13" fmla="*/ 288 h 576"/>
                <a:gd name="T14" fmla="*/ 288 w 576"/>
                <a:gd name="T15" fmla="*/ 512 h 576"/>
                <a:gd name="T16" fmla="*/ 64 w 576"/>
                <a:gd name="T17" fmla="*/ 288 h 576"/>
                <a:gd name="T18" fmla="*/ 288 w 576"/>
                <a:gd name="T19" fmla="*/ 6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576">
                  <a:moveTo>
                    <a:pt x="288" y="576"/>
                  </a:moveTo>
                  <a:cubicBezTo>
                    <a:pt x="447" y="576"/>
                    <a:pt x="576" y="447"/>
                    <a:pt x="576" y="288"/>
                  </a:cubicBezTo>
                  <a:cubicBezTo>
                    <a:pt x="576" y="129"/>
                    <a:pt x="447" y="0"/>
                    <a:pt x="288" y="0"/>
                  </a:cubicBezTo>
                  <a:cubicBezTo>
                    <a:pt x="129" y="0"/>
                    <a:pt x="0" y="129"/>
                    <a:pt x="0" y="288"/>
                  </a:cubicBezTo>
                  <a:cubicBezTo>
                    <a:pt x="0" y="447"/>
                    <a:pt x="129" y="576"/>
                    <a:pt x="288" y="576"/>
                  </a:cubicBezTo>
                  <a:close/>
                  <a:moveTo>
                    <a:pt x="288" y="64"/>
                  </a:moveTo>
                  <a:cubicBezTo>
                    <a:pt x="412" y="64"/>
                    <a:pt x="512" y="164"/>
                    <a:pt x="512" y="288"/>
                  </a:cubicBezTo>
                  <a:cubicBezTo>
                    <a:pt x="512" y="412"/>
                    <a:pt x="412" y="512"/>
                    <a:pt x="288" y="512"/>
                  </a:cubicBezTo>
                  <a:cubicBezTo>
                    <a:pt x="164" y="512"/>
                    <a:pt x="64" y="412"/>
                    <a:pt x="64" y="288"/>
                  </a:cubicBezTo>
                  <a:cubicBezTo>
                    <a:pt x="64" y="164"/>
                    <a:pt x="164" y="64"/>
                    <a:pt x="28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6" name="Slide Number Placeholder 65"/>
          <p:cNvSpPr>
            <a:spLocks noGrp="1"/>
          </p:cNvSpPr>
          <p:nvPr>
            <p:ph type="sldNum" sz="quarter" idx="11"/>
          </p:nvPr>
        </p:nvSpPr>
        <p:spPr/>
        <p:txBody>
          <a:bodyPr/>
          <a:lstStyle/>
          <a:p>
            <a:fld id="{8699F50C-BE38-4BD0-BA84-9B090E1F2B9B}" type="slidenum">
              <a:rPr lang="en-US" smtClean="0"/>
              <a:pPr/>
              <a:t>4</a:t>
            </a:fld>
            <a:endParaRPr lang="en-US" dirty="0"/>
          </a:p>
        </p:txBody>
      </p:sp>
    </p:spTree>
    <p:extLst>
      <p:ext uri="{BB962C8B-B14F-4D97-AF65-F5344CB8AC3E}">
        <p14:creationId xmlns:p14="http://schemas.microsoft.com/office/powerpoint/2010/main" val="3059133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F3BB4331-A750-3E6E-9F41-E4B5811EBC20}"/>
              </a:ext>
            </a:extLst>
          </p:cNvPr>
          <p:cNvPicPr>
            <a:picLocks noChangeAspect="1"/>
          </p:cNvPicPr>
          <p:nvPr/>
        </p:nvPicPr>
        <p:blipFill>
          <a:blip r:embed="rId2"/>
          <a:stretch>
            <a:fillRect/>
          </a:stretch>
        </p:blipFill>
        <p:spPr>
          <a:xfrm>
            <a:off x="589195" y="2446910"/>
            <a:ext cx="3727524" cy="2464617"/>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10B16639-23F9-ADE0-C1AE-25ADCDB50719}"/>
              </a:ext>
            </a:extLst>
          </p:cNvPr>
          <p:cNvPicPr>
            <a:picLocks noChangeAspect="1"/>
          </p:cNvPicPr>
          <p:nvPr/>
        </p:nvPicPr>
        <p:blipFill>
          <a:blip r:embed="rId3"/>
          <a:stretch>
            <a:fillRect/>
          </a:stretch>
        </p:blipFill>
        <p:spPr>
          <a:xfrm>
            <a:off x="4648222" y="2440785"/>
            <a:ext cx="3336449" cy="2902325"/>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4CEA358E-B30C-0F7F-9741-774E6F934F8B}"/>
              </a:ext>
            </a:extLst>
          </p:cNvPr>
          <p:cNvPicPr>
            <a:picLocks noChangeAspect="1"/>
          </p:cNvPicPr>
          <p:nvPr/>
        </p:nvPicPr>
        <p:blipFill>
          <a:blip r:embed="rId4"/>
          <a:stretch>
            <a:fillRect/>
          </a:stretch>
        </p:blipFill>
        <p:spPr>
          <a:xfrm>
            <a:off x="8334876" y="2432305"/>
            <a:ext cx="3209424" cy="2891860"/>
          </a:xfrm>
          <a:prstGeom prst="rect">
            <a:avLst/>
          </a:prstGeom>
        </p:spPr>
      </p:pic>
      <p:sp>
        <p:nvSpPr>
          <p:cNvPr id="20" name="Title 3">
            <a:extLst>
              <a:ext uri="{FF2B5EF4-FFF2-40B4-BE49-F238E27FC236}">
                <a16:creationId xmlns:a16="http://schemas.microsoft.com/office/drawing/2014/main" id="{062986A6-E361-45D5-AE88-3E9CA9DE7F21}"/>
              </a:ext>
            </a:extLst>
          </p:cNvPr>
          <p:cNvSpPr txBox="1">
            <a:spLocks/>
          </p:cNvSpPr>
          <p:nvPr/>
        </p:nvSpPr>
        <p:spPr>
          <a:xfrm>
            <a:off x="1032297" y="1131792"/>
            <a:ext cx="8314841" cy="720672"/>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r>
              <a:rPr lang="en-US" sz="3600" b="0">
                <a:solidFill>
                  <a:srgbClr val="01257B"/>
                </a:solidFill>
                <a:latin typeface="Montserrat" panose="00000500000000000000" pitchFamily="2" charset="0"/>
              </a:rPr>
              <a:t>Examples of </a:t>
            </a:r>
            <a:r>
              <a:rPr lang="en-US" sz="3600">
                <a:solidFill>
                  <a:srgbClr val="01257B"/>
                </a:solidFill>
                <a:latin typeface="Montserrat" panose="00000500000000000000" pitchFamily="2" charset="0"/>
              </a:rPr>
              <a:t>Our UI</a:t>
            </a:r>
            <a:endParaRPr lang="en-CA" sz="3600" dirty="0">
              <a:solidFill>
                <a:srgbClr val="01257B"/>
              </a:solidFill>
              <a:latin typeface="Montserrat" panose="00000500000000000000" pitchFamily="2" charset="0"/>
            </a:endParaRPr>
          </a:p>
        </p:txBody>
      </p:sp>
      <p:sp>
        <p:nvSpPr>
          <p:cNvPr id="22" name="Rectangle 21"/>
          <p:cNvSpPr/>
          <p:nvPr/>
        </p:nvSpPr>
        <p:spPr>
          <a:xfrm>
            <a:off x="594470" y="1565745"/>
            <a:ext cx="426203" cy="46495"/>
          </a:xfrm>
          <a:prstGeom prst="rect">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90154" y="4911301"/>
            <a:ext cx="3727645" cy="426204"/>
          </a:xfrm>
          <a:prstGeom prst="rect">
            <a:avLst/>
          </a:prstGeom>
          <a:solidFill>
            <a:srgbClr val="013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87601" y="4498013"/>
            <a:ext cx="3699203" cy="426204"/>
          </a:xfrm>
          <a:prstGeom prst="rect">
            <a:avLst/>
          </a:prstGeom>
          <a:gradFill flip="none" rotWithShape="1">
            <a:gsLst>
              <a:gs pos="100000">
                <a:srgbClr val="013FA2"/>
              </a:gs>
              <a:gs pos="0">
                <a:srgbClr val="013FA2">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405A6DF-7B4A-4287-B898-B6335D6715CF}"/>
              </a:ext>
            </a:extLst>
          </p:cNvPr>
          <p:cNvSpPr txBox="1"/>
          <p:nvPr/>
        </p:nvSpPr>
        <p:spPr>
          <a:xfrm>
            <a:off x="1374431" y="4873315"/>
            <a:ext cx="2161169" cy="307777"/>
          </a:xfrm>
          <a:prstGeom prst="rect">
            <a:avLst/>
          </a:prstGeom>
          <a:noFill/>
        </p:spPr>
        <p:txBody>
          <a:bodyPr wrap="none" rtlCol="0">
            <a:spAutoFit/>
          </a:bodyPr>
          <a:lstStyle/>
          <a:p>
            <a:r>
              <a:rPr lang="en-US" sz="1400" b="1" dirty="0">
                <a:solidFill>
                  <a:schemeClr val="bg1"/>
                </a:solidFill>
                <a:latin typeface="Montserrat" panose="00000500000000000000" pitchFamily="2" charset="0"/>
              </a:rPr>
              <a:t>Dashboard Overview</a:t>
            </a:r>
            <a:endParaRPr lang="en-CA" sz="1400" b="1" dirty="0">
              <a:solidFill>
                <a:schemeClr val="bg1"/>
              </a:solidFill>
              <a:latin typeface="Montserrat" panose="00000500000000000000" pitchFamily="2" charset="0"/>
            </a:endParaRPr>
          </a:p>
        </p:txBody>
      </p:sp>
      <p:sp>
        <p:nvSpPr>
          <p:cNvPr id="24" name="Rectangle 23"/>
          <p:cNvSpPr/>
          <p:nvPr/>
        </p:nvSpPr>
        <p:spPr>
          <a:xfrm>
            <a:off x="4636919" y="4916744"/>
            <a:ext cx="3347754" cy="426204"/>
          </a:xfrm>
          <a:prstGeom prst="rect">
            <a:avLst/>
          </a:prstGeom>
          <a:solidFill>
            <a:srgbClr val="013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34366" y="4503456"/>
            <a:ext cx="3342142" cy="426204"/>
          </a:xfrm>
          <a:prstGeom prst="rect">
            <a:avLst/>
          </a:prstGeom>
          <a:gradFill flip="none" rotWithShape="1">
            <a:gsLst>
              <a:gs pos="100000">
                <a:srgbClr val="013FA2"/>
              </a:gs>
              <a:gs pos="0">
                <a:srgbClr val="013FA2">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B95B4A-87F4-4F4D-9051-22E49A0ADE72}"/>
              </a:ext>
            </a:extLst>
          </p:cNvPr>
          <p:cNvSpPr txBox="1"/>
          <p:nvPr/>
        </p:nvSpPr>
        <p:spPr>
          <a:xfrm>
            <a:off x="5331454" y="4889898"/>
            <a:ext cx="2051963" cy="307777"/>
          </a:xfrm>
          <a:prstGeom prst="rect">
            <a:avLst/>
          </a:prstGeom>
          <a:noFill/>
        </p:spPr>
        <p:txBody>
          <a:bodyPr wrap="square" rtlCol="0">
            <a:spAutoFit/>
          </a:bodyPr>
          <a:lstStyle/>
          <a:p>
            <a:pPr algn="ctr"/>
            <a:r>
              <a:rPr lang="en-US" sz="1400" b="1">
                <a:solidFill>
                  <a:schemeClr val="bg1"/>
                </a:solidFill>
                <a:latin typeface="Montserrat" panose="00000500000000000000" pitchFamily="2" charset="0"/>
              </a:rPr>
              <a:t>Shift </a:t>
            </a:r>
            <a:r>
              <a:rPr lang="en-US" sz="1400" b="1" smtClean="0">
                <a:solidFill>
                  <a:schemeClr val="bg1"/>
                </a:solidFill>
                <a:latin typeface="Montserrat" panose="00000500000000000000" pitchFamily="2" charset="0"/>
              </a:rPr>
              <a:t>Reports</a:t>
            </a:r>
            <a:endParaRPr lang="en-US" sz="1400" b="1" dirty="0">
              <a:solidFill>
                <a:schemeClr val="bg1"/>
              </a:solidFill>
              <a:latin typeface="Montserrat" panose="00000500000000000000" pitchFamily="2" charset="0"/>
            </a:endParaRPr>
          </a:p>
        </p:txBody>
      </p:sp>
      <p:sp>
        <p:nvSpPr>
          <p:cNvPr id="26" name="Rectangle 25"/>
          <p:cNvSpPr/>
          <p:nvPr/>
        </p:nvSpPr>
        <p:spPr>
          <a:xfrm>
            <a:off x="8332619" y="4905859"/>
            <a:ext cx="3211681" cy="426204"/>
          </a:xfrm>
          <a:prstGeom prst="rect">
            <a:avLst/>
          </a:prstGeom>
          <a:solidFill>
            <a:srgbClr val="013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338231" y="4492571"/>
            <a:ext cx="3206069" cy="426204"/>
          </a:xfrm>
          <a:prstGeom prst="rect">
            <a:avLst/>
          </a:prstGeom>
          <a:gradFill flip="none" rotWithShape="1">
            <a:gsLst>
              <a:gs pos="100000">
                <a:srgbClr val="013FA2"/>
              </a:gs>
              <a:gs pos="0">
                <a:srgbClr val="013FA2">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78761B4-9361-4CC3-86D7-8FAAFE6485A7}"/>
              </a:ext>
            </a:extLst>
          </p:cNvPr>
          <p:cNvSpPr txBox="1"/>
          <p:nvPr/>
        </p:nvSpPr>
        <p:spPr>
          <a:xfrm>
            <a:off x="8988401" y="4841421"/>
            <a:ext cx="2130711" cy="307777"/>
          </a:xfrm>
          <a:prstGeom prst="rect">
            <a:avLst/>
          </a:prstGeom>
          <a:noFill/>
        </p:spPr>
        <p:txBody>
          <a:bodyPr wrap="none" rtlCol="0">
            <a:spAutoFit/>
          </a:bodyPr>
          <a:lstStyle/>
          <a:p>
            <a:r>
              <a:rPr lang="en-US" sz="1400" b="1" dirty="0">
                <a:solidFill>
                  <a:schemeClr val="bg1"/>
                </a:solidFill>
                <a:latin typeface="Montserrat" panose="00000500000000000000" pitchFamily="2" charset="0"/>
              </a:rPr>
              <a:t>Root Cause Tracking</a:t>
            </a:r>
            <a:endParaRPr lang="en-CA" sz="1400" b="1" dirty="0">
              <a:solidFill>
                <a:schemeClr val="bg1"/>
              </a:solidFill>
              <a:latin typeface="Montserrat" panose="00000500000000000000" pitchFamily="2" charset="0"/>
            </a:endParaRPr>
          </a:p>
        </p:txBody>
      </p:sp>
      <p:sp>
        <p:nvSpPr>
          <p:cNvPr id="28" name="Block Arc 27"/>
          <p:cNvSpPr/>
          <p:nvPr/>
        </p:nvSpPr>
        <p:spPr>
          <a:xfrm rot="2700000">
            <a:off x="10433014" y="608693"/>
            <a:ext cx="1011792" cy="1011792"/>
          </a:xfrm>
          <a:prstGeom prst="blockArc">
            <a:avLst>
              <a:gd name="adj1" fmla="val 10623450"/>
              <a:gd name="adj2" fmla="val 20992193"/>
              <a:gd name="adj3" fmla="val 24254"/>
            </a:avLst>
          </a:prstGeom>
          <a:solidFill>
            <a:srgbClr val="013F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8" name="Slide Number Placeholder 7"/>
          <p:cNvSpPr>
            <a:spLocks noGrp="1"/>
          </p:cNvSpPr>
          <p:nvPr>
            <p:ph type="sldNum" sz="quarter" idx="11"/>
          </p:nvPr>
        </p:nvSpPr>
        <p:spPr/>
        <p:txBody>
          <a:bodyPr/>
          <a:lstStyle/>
          <a:p>
            <a:fld id="{8699F50C-BE38-4BD0-BA84-9B090E1F2B9B}" type="slidenum">
              <a:rPr lang="en-US" smtClean="0"/>
              <a:pPr/>
              <a:t>5</a:t>
            </a:fld>
            <a:endParaRPr lang="en-US" dirty="0"/>
          </a:p>
        </p:txBody>
      </p:sp>
    </p:spTree>
    <p:extLst>
      <p:ext uri="{BB962C8B-B14F-4D97-AF65-F5344CB8AC3E}">
        <p14:creationId xmlns:p14="http://schemas.microsoft.com/office/powerpoint/2010/main" val="7572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2597" r="16562"/>
          <a:stretch/>
        </p:blipFill>
        <p:spPr>
          <a:xfrm>
            <a:off x="0" y="0"/>
            <a:ext cx="5448339" cy="6482443"/>
          </a:xfrm>
          <a:prstGeom prst="rect">
            <a:avLst/>
          </a:prstGeom>
        </p:spPr>
      </p:pic>
      <p:sp>
        <p:nvSpPr>
          <p:cNvPr id="5" name="TextBox 4">
            <a:extLst>
              <a:ext uri="{FF2B5EF4-FFF2-40B4-BE49-F238E27FC236}">
                <a16:creationId xmlns:a16="http://schemas.microsoft.com/office/drawing/2014/main" id="{C894289C-BFEA-11DD-EC49-8C5B693470F3}"/>
              </a:ext>
            </a:extLst>
          </p:cNvPr>
          <p:cNvSpPr txBox="1"/>
          <p:nvPr/>
        </p:nvSpPr>
        <p:spPr>
          <a:xfrm>
            <a:off x="562070" y="3429113"/>
            <a:ext cx="3822152" cy="1107996"/>
          </a:xfrm>
          <a:prstGeom prst="rect">
            <a:avLst/>
          </a:prstGeom>
          <a:noFill/>
        </p:spPr>
        <p:txBody>
          <a:bodyPr wrap="square">
            <a:spAutoFit/>
          </a:bodyPr>
          <a:lstStyle/>
          <a:p>
            <a:r>
              <a:rPr lang="en-US" sz="1600" dirty="0">
                <a:solidFill>
                  <a:schemeClr val="bg1"/>
                </a:solidFill>
                <a:latin typeface="Montserrat" panose="00000500000000000000" pitchFamily="2" charset="0"/>
                <a:ea typeface="+mj-ea"/>
                <a:cs typeface="+mj-cs"/>
              </a:rPr>
              <a:t>We love solving problems and providing our customers solutions that actually work for their process.</a:t>
            </a:r>
          </a:p>
          <a:p>
            <a:endParaRPr lang="en-US" dirty="0"/>
          </a:p>
        </p:txBody>
      </p:sp>
      <p:sp>
        <p:nvSpPr>
          <p:cNvPr id="3" name="Rectangle 2"/>
          <p:cNvSpPr/>
          <p:nvPr/>
        </p:nvSpPr>
        <p:spPr>
          <a:xfrm>
            <a:off x="6086474" y="1180049"/>
            <a:ext cx="5270047" cy="4278094"/>
          </a:xfrm>
          <a:prstGeom prst="rect">
            <a:avLst/>
          </a:prstGeom>
        </p:spPr>
        <p:txBody>
          <a:bodyPr wrap="square">
            <a:spAutoFit/>
          </a:bodyPr>
          <a:lstStyle/>
          <a:p>
            <a:r>
              <a:rPr lang="en-US" sz="1600">
                <a:solidFill>
                  <a:srgbClr val="01257B"/>
                </a:solidFill>
                <a:latin typeface="Montserrat" panose="00000500000000000000" pitchFamily="2" charset="0"/>
              </a:rPr>
              <a:t>With a long history in manufacturing engineering and management we know the struggles of finding SAS solutions that work not only for an individual process but also provide useful information about your entire facility; too many times solutions seem to only solve 70% of the issue wasting time, money, and often going unused. </a:t>
            </a:r>
          </a:p>
          <a:p>
            <a:endParaRPr lang="en-US" sz="1600" smtClean="0">
              <a:solidFill>
                <a:srgbClr val="01257B"/>
              </a:solidFill>
              <a:latin typeface="Montserrat" panose="00000500000000000000" pitchFamily="2" charset="0"/>
            </a:endParaRPr>
          </a:p>
          <a:p>
            <a:endParaRPr lang="en-US" sz="1600">
              <a:solidFill>
                <a:srgbClr val="01257B"/>
              </a:solidFill>
              <a:latin typeface="Montserrat" panose="00000500000000000000" pitchFamily="2" charset="0"/>
            </a:endParaRPr>
          </a:p>
          <a:p>
            <a:endParaRPr lang="en-US" sz="1600" smtClean="0">
              <a:solidFill>
                <a:srgbClr val="01257B"/>
              </a:solidFill>
              <a:latin typeface="Montserrat" panose="00000500000000000000" pitchFamily="2" charset="0"/>
            </a:endParaRPr>
          </a:p>
          <a:p>
            <a:endParaRPr lang="en-US" sz="1600">
              <a:solidFill>
                <a:srgbClr val="01257B"/>
              </a:solidFill>
              <a:latin typeface="Montserrat" panose="00000500000000000000" pitchFamily="2" charset="0"/>
            </a:endParaRPr>
          </a:p>
          <a:p>
            <a:endParaRPr lang="en-US" sz="1600">
              <a:solidFill>
                <a:srgbClr val="01257B"/>
              </a:solidFill>
              <a:latin typeface="Montserrat" panose="00000500000000000000" pitchFamily="2" charset="0"/>
            </a:endParaRPr>
          </a:p>
          <a:p>
            <a:r>
              <a:rPr lang="en-US" sz="1600" b="1">
                <a:solidFill>
                  <a:srgbClr val="01257B"/>
                </a:solidFill>
                <a:latin typeface="Montserrat" panose="00000500000000000000" pitchFamily="2" charset="0"/>
              </a:rPr>
              <a:t>That is why Konnected Technology’s mission is to create affordable solutions that are customized to your machines in your facility to connect your facility to Industry 4.0</a:t>
            </a:r>
            <a:endParaRPr lang="en-US" sz="1600" b="1" dirty="0">
              <a:solidFill>
                <a:srgbClr val="01257B"/>
              </a:solidFill>
              <a:latin typeface="Montserrat" panose="00000500000000000000" pitchFamily="2" charset="0"/>
            </a:endParaRPr>
          </a:p>
        </p:txBody>
      </p:sp>
      <p:sp>
        <p:nvSpPr>
          <p:cNvPr id="10" name="Title 3">
            <a:extLst>
              <a:ext uri="{FF2B5EF4-FFF2-40B4-BE49-F238E27FC236}">
                <a16:creationId xmlns:a16="http://schemas.microsoft.com/office/drawing/2014/main" id="{062986A6-E361-45D5-AE88-3E9CA9DE7F21}"/>
              </a:ext>
            </a:extLst>
          </p:cNvPr>
          <p:cNvSpPr txBox="1">
            <a:spLocks/>
          </p:cNvSpPr>
          <p:nvPr/>
        </p:nvSpPr>
        <p:spPr>
          <a:xfrm>
            <a:off x="523205" y="2617287"/>
            <a:ext cx="4951708" cy="634866"/>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r>
              <a:rPr lang="en-US" sz="3600">
                <a:solidFill>
                  <a:schemeClr val="bg1"/>
                </a:solidFill>
                <a:latin typeface="Montserrat" panose="00000500000000000000" pitchFamily="2" charset="0"/>
              </a:rPr>
              <a:t>Why Choose Us?</a:t>
            </a:r>
            <a:endParaRPr lang="en-CA" sz="3600" dirty="0">
              <a:solidFill>
                <a:schemeClr val="bg1"/>
              </a:solidFill>
              <a:latin typeface="Montserrat" panose="00000500000000000000" pitchFamily="2" charset="0"/>
            </a:endParaRPr>
          </a:p>
        </p:txBody>
      </p:sp>
      <p:sp>
        <p:nvSpPr>
          <p:cNvPr id="11" name="Rectangle 10"/>
          <p:cNvSpPr/>
          <p:nvPr/>
        </p:nvSpPr>
        <p:spPr>
          <a:xfrm>
            <a:off x="600697" y="2601225"/>
            <a:ext cx="426203" cy="46495"/>
          </a:xfrm>
          <a:prstGeom prst="rect">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163898" y="3416131"/>
            <a:ext cx="759418" cy="759418"/>
          </a:xfrm>
          <a:prstGeom prst="ellipse">
            <a:avLst/>
          </a:prstGeom>
          <a:solidFill>
            <a:srgbClr val="00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6258378" y="3526971"/>
            <a:ext cx="562364" cy="526824"/>
            <a:chOff x="3841750" y="7335838"/>
            <a:chExt cx="427038" cy="400050"/>
          </a:xfrm>
        </p:grpSpPr>
        <p:sp>
          <p:nvSpPr>
            <p:cNvPr id="16" name="Freeform 5"/>
            <p:cNvSpPr>
              <a:spLocks/>
            </p:cNvSpPr>
            <p:nvPr/>
          </p:nvSpPr>
          <p:spPr bwMode="auto">
            <a:xfrm>
              <a:off x="3870325" y="7578725"/>
              <a:ext cx="41275" cy="58738"/>
            </a:xfrm>
            <a:custGeom>
              <a:avLst/>
              <a:gdLst>
                <a:gd name="T0" fmla="*/ 0 w 255"/>
                <a:gd name="T1" fmla="*/ 365 h 365"/>
                <a:gd name="T2" fmla="*/ 0 w 255"/>
                <a:gd name="T3" fmla="*/ 1 h 365"/>
                <a:gd name="T4" fmla="*/ 246 w 255"/>
                <a:gd name="T5" fmla="*/ 357 h 365"/>
                <a:gd name="T6" fmla="*/ 255 w 255"/>
                <a:gd name="T7" fmla="*/ 352 h 365"/>
                <a:gd name="T8" fmla="*/ 252 w 255"/>
                <a:gd name="T9" fmla="*/ 0 h 365"/>
              </a:gdLst>
              <a:ahLst/>
              <a:cxnLst>
                <a:cxn ang="0">
                  <a:pos x="T0" y="T1"/>
                </a:cxn>
                <a:cxn ang="0">
                  <a:pos x="T2" y="T3"/>
                </a:cxn>
                <a:cxn ang="0">
                  <a:pos x="T4" y="T5"/>
                </a:cxn>
                <a:cxn ang="0">
                  <a:pos x="T6" y="T7"/>
                </a:cxn>
                <a:cxn ang="0">
                  <a:pos x="T8" y="T9"/>
                </a:cxn>
              </a:cxnLst>
              <a:rect l="0" t="0" r="r" b="b"/>
              <a:pathLst>
                <a:path w="255" h="365">
                  <a:moveTo>
                    <a:pt x="0" y="365"/>
                  </a:moveTo>
                  <a:cubicBezTo>
                    <a:pt x="0" y="1"/>
                    <a:pt x="0" y="1"/>
                    <a:pt x="0" y="1"/>
                  </a:cubicBezTo>
                  <a:cubicBezTo>
                    <a:pt x="246" y="357"/>
                    <a:pt x="246" y="357"/>
                    <a:pt x="246" y="357"/>
                  </a:cubicBezTo>
                  <a:cubicBezTo>
                    <a:pt x="251" y="364"/>
                    <a:pt x="255" y="360"/>
                    <a:pt x="255" y="352"/>
                  </a:cubicBezTo>
                  <a:cubicBezTo>
                    <a:pt x="252" y="0"/>
                    <a:pt x="252" y="0"/>
                    <a:pt x="252" y="0"/>
                  </a:cubicBezTo>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6"/>
            <p:cNvSpPr>
              <a:spLocks noChangeShapeType="1"/>
            </p:cNvSpPr>
            <p:nvPr/>
          </p:nvSpPr>
          <p:spPr bwMode="auto">
            <a:xfrm>
              <a:off x="3841750" y="7578725"/>
              <a:ext cx="0" cy="58738"/>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7"/>
            <p:cNvSpPr>
              <a:spLocks noChangeShapeType="1"/>
            </p:cNvSpPr>
            <p:nvPr/>
          </p:nvSpPr>
          <p:spPr bwMode="auto">
            <a:xfrm>
              <a:off x="3937000" y="7578725"/>
              <a:ext cx="0" cy="57150"/>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p:nvSpPr>
          <p:spPr bwMode="auto">
            <a:xfrm>
              <a:off x="3937000" y="7578725"/>
              <a:ext cx="39688" cy="57150"/>
            </a:xfrm>
            <a:custGeom>
              <a:avLst/>
              <a:gdLst>
                <a:gd name="T0" fmla="*/ 243 w 243"/>
                <a:gd name="T1" fmla="*/ 176 h 353"/>
                <a:gd name="T2" fmla="*/ 103 w 243"/>
                <a:gd name="T3" fmla="*/ 352 h 353"/>
                <a:gd name="T4" fmla="*/ 1 w 243"/>
                <a:gd name="T5" fmla="*/ 353 h 353"/>
                <a:gd name="T6" fmla="*/ 1 w 243"/>
                <a:gd name="T7" fmla="*/ 176 h 353"/>
                <a:gd name="T8" fmla="*/ 0 w 243"/>
                <a:gd name="T9" fmla="*/ 0 h 353"/>
                <a:gd name="T10" fmla="*/ 100 w 243"/>
                <a:gd name="T11" fmla="*/ 0 h 353"/>
                <a:gd name="T12" fmla="*/ 243 w 243"/>
                <a:gd name="T13" fmla="*/ 176 h 353"/>
              </a:gdLst>
              <a:ahLst/>
              <a:cxnLst>
                <a:cxn ang="0">
                  <a:pos x="T0" y="T1"/>
                </a:cxn>
                <a:cxn ang="0">
                  <a:pos x="T2" y="T3"/>
                </a:cxn>
                <a:cxn ang="0">
                  <a:pos x="T4" y="T5"/>
                </a:cxn>
                <a:cxn ang="0">
                  <a:pos x="T6" y="T7"/>
                </a:cxn>
                <a:cxn ang="0">
                  <a:pos x="T8" y="T9"/>
                </a:cxn>
                <a:cxn ang="0">
                  <a:pos x="T10" y="T11"/>
                </a:cxn>
                <a:cxn ang="0">
                  <a:pos x="T12" y="T13"/>
                </a:cxn>
              </a:cxnLst>
              <a:rect l="0" t="0" r="r" b="b"/>
              <a:pathLst>
                <a:path w="243" h="353">
                  <a:moveTo>
                    <a:pt x="243" y="176"/>
                  </a:moveTo>
                  <a:cubicBezTo>
                    <a:pt x="243" y="274"/>
                    <a:pt x="189" y="351"/>
                    <a:pt x="103" y="352"/>
                  </a:cubicBezTo>
                  <a:cubicBezTo>
                    <a:pt x="75" y="353"/>
                    <a:pt x="1" y="353"/>
                    <a:pt x="1" y="353"/>
                  </a:cubicBezTo>
                  <a:cubicBezTo>
                    <a:pt x="1" y="353"/>
                    <a:pt x="1" y="225"/>
                    <a:pt x="1" y="176"/>
                  </a:cubicBezTo>
                  <a:cubicBezTo>
                    <a:pt x="1" y="136"/>
                    <a:pt x="0" y="0"/>
                    <a:pt x="0" y="0"/>
                  </a:cubicBezTo>
                  <a:cubicBezTo>
                    <a:pt x="100" y="0"/>
                    <a:pt x="100" y="0"/>
                    <a:pt x="100" y="0"/>
                  </a:cubicBezTo>
                  <a:cubicBezTo>
                    <a:pt x="195" y="0"/>
                    <a:pt x="243" y="79"/>
                    <a:pt x="243" y="176"/>
                  </a:cubicBezTo>
                  <a:close/>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p:nvSpPr>
          <p:spPr bwMode="auto">
            <a:xfrm>
              <a:off x="4062413" y="7575550"/>
              <a:ext cx="46038" cy="61913"/>
            </a:xfrm>
            <a:custGeom>
              <a:avLst/>
              <a:gdLst>
                <a:gd name="T0" fmla="*/ 224 w 292"/>
                <a:gd name="T1" fmla="*/ 55 h 382"/>
                <a:gd name="T2" fmla="*/ 82 w 292"/>
                <a:gd name="T3" fmla="*/ 23 h 382"/>
                <a:gd name="T4" fmla="*/ 52 w 292"/>
                <a:gd name="T5" fmla="*/ 159 h 382"/>
                <a:gd name="T6" fmla="*/ 158 w 292"/>
                <a:gd name="T7" fmla="*/ 202 h 382"/>
                <a:gd name="T8" fmla="*/ 127 w 292"/>
                <a:gd name="T9" fmla="*/ 382 h 382"/>
                <a:gd name="T10" fmla="*/ 0 w 292"/>
                <a:gd name="T11" fmla="*/ 328 h 382"/>
              </a:gdLst>
              <a:ahLst/>
              <a:cxnLst>
                <a:cxn ang="0">
                  <a:pos x="T0" y="T1"/>
                </a:cxn>
                <a:cxn ang="0">
                  <a:pos x="T2" y="T3"/>
                </a:cxn>
                <a:cxn ang="0">
                  <a:pos x="T4" y="T5"/>
                </a:cxn>
                <a:cxn ang="0">
                  <a:pos x="T6" y="T7"/>
                </a:cxn>
                <a:cxn ang="0">
                  <a:pos x="T8" y="T9"/>
                </a:cxn>
                <a:cxn ang="0">
                  <a:pos x="T10" y="T11"/>
                </a:cxn>
              </a:cxnLst>
              <a:rect l="0" t="0" r="r" b="b"/>
              <a:pathLst>
                <a:path w="292" h="382">
                  <a:moveTo>
                    <a:pt x="224" y="55"/>
                  </a:moveTo>
                  <a:cubicBezTo>
                    <a:pt x="224" y="55"/>
                    <a:pt x="159" y="0"/>
                    <a:pt x="82" y="23"/>
                  </a:cubicBezTo>
                  <a:cubicBezTo>
                    <a:pt x="11" y="44"/>
                    <a:pt x="1" y="126"/>
                    <a:pt x="52" y="159"/>
                  </a:cubicBezTo>
                  <a:cubicBezTo>
                    <a:pt x="52" y="159"/>
                    <a:pt x="103" y="182"/>
                    <a:pt x="158" y="202"/>
                  </a:cubicBezTo>
                  <a:cubicBezTo>
                    <a:pt x="292" y="252"/>
                    <a:pt x="235" y="382"/>
                    <a:pt x="127" y="382"/>
                  </a:cubicBezTo>
                  <a:cubicBezTo>
                    <a:pt x="73" y="382"/>
                    <a:pt x="27" y="358"/>
                    <a:pt x="0" y="328"/>
                  </a:cubicBezTo>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p:nvSpPr>
          <p:spPr bwMode="auto">
            <a:xfrm>
              <a:off x="4232275" y="7578725"/>
              <a:ext cx="36513" cy="28575"/>
            </a:xfrm>
            <a:custGeom>
              <a:avLst/>
              <a:gdLst>
                <a:gd name="T0" fmla="*/ 0 w 23"/>
                <a:gd name="T1" fmla="*/ 0 h 18"/>
                <a:gd name="T2" fmla="*/ 11 w 23"/>
                <a:gd name="T3" fmla="*/ 18 h 18"/>
                <a:gd name="T4" fmla="*/ 23 w 23"/>
                <a:gd name="T5" fmla="*/ 0 h 18"/>
              </a:gdLst>
              <a:ahLst/>
              <a:cxnLst>
                <a:cxn ang="0">
                  <a:pos x="T0" y="T1"/>
                </a:cxn>
                <a:cxn ang="0">
                  <a:pos x="T2" y="T3"/>
                </a:cxn>
                <a:cxn ang="0">
                  <a:pos x="T4" y="T5"/>
                </a:cxn>
              </a:cxnLst>
              <a:rect l="0" t="0" r="r" b="b"/>
              <a:pathLst>
                <a:path w="23" h="18">
                  <a:moveTo>
                    <a:pt x="0" y="0"/>
                  </a:moveTo>
                  <a:lnTo>
                    <a:pt x="11" y="18"/>
                  </a:lnTo>
                  <a:lnTo>
                    <a:pt x="23" y="0"/>
                  </a:lnTo>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1"/>
            <p:cNvSpPr>
              <a:spLocks noChangeShapeType="1"/>
            </p:cNvSpPr>
            <p:nvPr/>
          </p:nvSpPr>
          <p:spPr bwMode="auto">
            <a:xfrm flipV="1">
              <a:off x="4249738" y="7607300"/>
              <a:ext cx="0" cy="30163"/>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p:cNvSpPr>
              <a:spLocks/>
            </p:cNvSpPr>
            <p:nvPr/>
          </p:nvSpPr>
          <p:spPr bwMode="auto">
            <a:xfrm>
              <a:off x="3998913" y="7578725"/>
              <a:ext cx="41275" cy="58738"/>
            </a:xfrm>
            <a:custGeom>
              <a:avLst/>
              <a:gdLst>
                <a:gd name="T0" fmla="*/ 0 w 253"/>
                <a:gd name="T1" fmla="*/ 0 h 365"/>
                <a:gd name="T2" fmla="*/ 0 w 253"/>
                <a:gd name="T3" fmla="*/ 251 h 365"/>
                <a:gd name="T4" fmla="*/ 57 w 253"/>
                <a:gd name="T5" fmla="*/ 345 h 365"/>
                <a:gd name="T6" fmla="*/ 124 w 253"/>
                <a:gd name="T7" fmla="*/ 365 h 365"/>
                <a:gd name="T8" fmla="*/ 184 w 253"/>
                <a:gd name="T9" fmla="*/ 351 h 365"/>
                <a:gd name="T10" fmla="*/ 253 w 253"/>
                <a:gd name="T11" fmla="*/ 251 h 365"/>
                <a:gd name="T12" fmla="*/ 253 w 25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253" h="365">
                  <a:moveTo>
                    <a:pt x="0" y="0"/>
                  </a:moveTo>
                  <a:cubicBezTo>
                    <a:pt x="0" y="251"/>
                    <a:pt x="0" y="251"/>
                    <a:pt x="0" y="251"/>
                  </a:cubicBezTo>
                  <a:cubicBezTo>
                    <a:pt x="0" y="294"/>
                    <a:pt x="21" y="322"/>
                    <a:pt x="57" y="345"/>
                  </a:cubicBezTo>
                  <a:cubicBezTo>
                    <a:pt x="74" y="357"/>
                    <a:pt x="96" y="365"/>
                    <a:pt x="124" y="365"/>
                  </a:cubicBezTo>
                  <a:cubicBezTo>
                    <a:pt x="148" y="365"/>
                    <a:pt x="168" y="359"/>
                    <a:pt x="184" y="351"/>
                  </a:cubicBezTo>
                  <a:cubicBezTo>
                    <a:pt x="226" y="330"/>
                    <a:pt x="253" y="298"/>
                    <a:pt x="253" y="251"/>
                  </a:cubicBezTo>
                  <a:cubicBezTo>
                    <a:pt x="253" y="0"/>
                    <a:pt x="253" y="0"/>
                    <a:pt x="253" y="0"/>
                  </a:cubicBezTo>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3"/>
            <p:cNvSpPr>
              <a:spLocks noChangeShapeType="1"/>
            </p:cNvSpPr>
            <p:nvPr/>
          </p:nvSpPr>
          <p:spPr bwMode="auto">
            <a:xfrm>
              <a:off x="4122738" y="7578725"/>
              <a:ext cx="31750" cy="0"/>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4"/>
            <p:cNvSpPr>
              <a:spLocks noChangeShapeType="1"/>
            </p:cNvSpPr>
            <p:nvPr/>
          </p:nvSpPr>
          <p:spPr bwMode="auto">
            <a:xfrm>
              <a:off x="4138613" y="7580313"/>
              <a:ext cx="0" cy="57150"/>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15"/>
            <p:cNvSpPr>
              <a:spLocks noChangeShapeType="1"/>
            </p:cNvSpPr>
            <p:nvPr/>
          </p:nvSpPr>
          <p:spPr bwMode="auto">
            <a:xfrm>
              <a:off x="4184650" y="7608888"/>
              <a:ext cx="25400" cy="28575"/>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16"/>
            <p:cNvSpPr>
              <a:spLocks noChangeShapeType="1"/>
            </p:cNvSpPr>
            <p:nvPr/>
          </p:nvSpPr>
          <p:spPr bwMode="auto">
            <a:xfrm>
              <a:off x="4178300" y="7578725"/>
              <a:ext cx="0" cy="58738"/>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p:cNvSpPr>
              <a:spLocks/>
            </p:cNvSpPr>
            <p:nvPr/>
          </p:nvSpPr>
          <p:spPr bwMode="auto">
            <a:xfrm>
              <a:off x="4178300" y="7578725"/>
              <a:ext cx="31750" cy="30163"/>
            </a:xfrm>
            <a:custGeom>
              <a:avLst/>
              <a:gdLst>
                <a:gd name="T0" fmla="*/ 197 w 197"/>
                <a:gd name="T1" fmla="*/ 95 h 190"/>
                <a:gd name="T2" fmla="*/ 97 w 197"/>
                <a:gd name="T3" fmla="*/ 190 h 190"/>
                <a:gd name="T4" fmla="*/ 1 w 197"/>
                <a:gd name="T5" fmla="*/ 190 h 190"/>
                <a:gd name="T6" fmla="*/ 1 w 197"/>
                <a:gd name="T7" fmla="*/ 95 h 190"/>
                <a:gd name="T8" fmla="*/ 0 w 197"/>
                <a:gd name="T9" fmla="*/ 0 h 190"/>
                <a:gd name="T10" fmla="*/ 97 w 197"/>
                <a:gd name="T11" fmla="*/ 0 h 190"/>
                <a:gd name="T12" fmla="*/ 197 w 197"/>
                <a:gd name="T13" fmla="*/ 95 h 190"/>
              </a:gdLst>
              <a:ahLst/>
              <a:cxnLst>
                <a:cxn ang="0">
                  <a:pos x="T0" y="T1"/>
                </a:cxn>
                <a:cxn ang="0">
                  <a:pos x="T2" y="T3"/>
                </a:cxn>
                <a:cxn ang="0">
                  <a:pos x="T4" y="T5"/>
                </a:cxn>
                <a:cxn ang="0">
                  <a:pos x="T6" y="T7"/>
                </a:cxn>
                <a:cxn ang="0">
                  <a:pos x="T8" y="T9"/>
                </a:cxn>
                <a:cxn ang="0">
                  <a:pos x="T10" y="T11"/>
                </a:cxn>
                <a:cxn ang="0">
                  <a:pos x="T12" y="T13"/>
                </a:cxn>
              </a:cxnLst>
              <a:rect l="0" t="0" r="r" b="b"/>
              <a:pathLst>
                <a:path w="197" h="190">
                  <a:moveTo>
                    <a:pt x="197" y="95"/>
                  </a:moveTo>
                  <a:cubicBezTo>
                    <a:pt x="197" y="147"/>
                    <a:pt x="151" y="190"/>
                    <a:pt x="97" y="190"/>
                  </a:cubicBezTo>
                  <a:cubicBezTo>
                    <a:pt x="70" y="190"/>
                    <a:pt x="1" y="190"/>
                    <a:pt x="1" y="190"/>
                  </a:cubicBezTo>
                  <a:cubicBezTo>
                    <a:pt x="1" y="190"/>
                    <a:pt x="1" y="121"/>
                    <a:pt x="1" y="95"/>
                  </a:cubicBezTo>
                  <a:cubicBezTo>
                    <a:pt x="1" y="73"/>
                    <a:pt x="0" y="0"/>
                    <a:pt x="0" y="0"/>
                  </a:cubicBezTo>
                  <a:cubicBezTo>
                    <a:pt x="97" y="0"/>
                    <a:pt x="97" y="0"/>
                    <a:pt x="97" y="0"/>
                  </a:cubicBezTo>
                  <a:cubicBezTo>
                    <a:pt x="151" y="0"/>
                    <a:pt x="197" y="43"/>
                    <a:pt x="197" y="95"/>
                  </a:cubicBezTo>
                  <a:close/>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p:cNvSpPr>
              <a:spLocks/>
            </p:cNvSpPr>
            <p:nvPr/>
          </p:nvSpPr>
          <p:spPr bwMode="auto">
            <a:xfrm>
              <a:off x="3994150" y="7666038"/>
              <a:ext cx="39688" cy="68263"/>
            </a:xfrm>
            <a:custGeom>
              <a:avLst/>
              <a:gdLst>
                <a:gd name="T0" fmla="*/ 255 w 255"/>
                <a:gd name="T1" fmla="*/ 300 h 421"/>
                <a:gd name="T2" fmla="*/ 0 w 255"/>
                <a:gd name="T3" fmla="*/ 300 h 421"/>
                <a:gd name="T4" fmla="*/ 157 w 255"/>
                <a:gd name="T5" fmla="*/ 27 h 421"/>
                <a:gd name="T6" fmla="*/ 203 w 255"/>
                <a:gd name="T7" fmla="*/ 42 h 421"/>
                <a:gd name="T8" fmla="*/ 202 w 255"/>
                <a:gd name="T9" fmla="*/ 421 h 421"/>
              </a:gdLst>
              <a:ahLst/>
              <a:cxnLst>
                <a:cxn ang="0">
                  <a:pos x="T0" y="T1"/>
                </a:cxn>
                <a:cxn ang="0">
                  <a:pos x="T2" y="T3"/>
                </a:cxn>
                <a:cxn ang="0">
                  <a:pos x="T4" y="T5"/>
                </a:cxn>
                <a:cxn ang="0">
                  <a:pos x="T6" y="T7"/>
                </a:cxn>
                <a:cxn ang="0">
                  <a:pos x="T8" y="T9"/>
                </a:cxn>
              </a:cxnLst>
              <a:rect l="0" t="0" r="r" b="b"/>
              <a:pathLst>
                <a:path w="255" h="421">
                  <a:moveTo>
                    <a:pt x="255" y="300"/>
                  </a:moveTo>
                  <a:cubicBezTo>
                    <a:pt x="0" y="300"/>
                    <a:pt x="0" y="300"/>
                    <a:pt x="0" y="300"/>
                  </a:cubicBezTo>
                  <a:cubicBezTo>
                    <a:pt x="0" y="300"/>
                    <a:pt x="135" y="55"/>
                    <a:pt x="157" y="27"/>
                  </a:cubicBezTo>
                  <a:cubicBezTo>
                    <a:pt x="180" y="0"/>
                    <a:pt x="201" y="17"/>
                    <a:pt x="203" y="42"/>
                  </a:cubicBezTo>
                  <a:cubicBezTo>
                    <a:pt x="205" y="66"/>
                    <a:pt x="202" y="421"/>
                    <a:pt x="202" y="421"/>
                  </a:cubicBezTo>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p:cNvSpPr>
              <a:spLocks/>
            </p:cNvSpPr>
            <p:nvPr/>
          </p:nvSpPr>
          <p:spPr bwMode="auto">
            <a:xfrm>
              <a:off x="4079875" y="7667625"/>
              <a:ext cx="38100" cy="68263"/>
            </a:xfrm>
            <a:custGeom>
              <a:avLst/>
              <a:gdLst>
                <a:gd name="T0" fmla="*/ 235 w 235"/>
                <a:gd name="T1" fmla="*/ 306 h 424"/>
                <a:gd name="T2" fmla="*/ 117 w 235"/>
                <a:gd name="T3" fmla="*/ 424 h 424"/>
                <a:gd name="T4" fmla="*/ 0 w 235"/>
                <a:gd name="T5" fmla="*/ 306 h 424"/>
                <a:gd name="T6" fmla="*/ 0 w 235"/>
                <a:gd name="T7" fmla="*/ 118 h 424"/>
                <a:gd name="T8" fmla="*/ 117 w 235"/>
                <a:gd name="T9" fmla="*/ 0 h 424"/>
                <a:gd name="T10" fmla="*/ 235 w 235"/>
                <a:gd name="T11" fmla="*/ 118 h 424"/>
                <a:gd name="T12" fmla="*/ 235 w 235"/>
                <a:gd name="T13" fmla="*/ 306 h 424"/>
              </a:gdLst>
              <a:ahLst/>
              <a:cxnLst>
                <a:cxn ang="0">
                  <a:pos x="T0" y="T1"/>
                </a:cxn>
                <a:cxn ang="0">
                  <a:pos x="T2" y="T3"/>
                </a:cxn>
                <a:cxn ang="0">
                  <a:pos x="T4" y="T5"/>
                </a:cxn>
                <a:cxn ang="0">
                  <a:pos x="T6" y="T7"/>
                </a:cxn>
                <a:cxn ang="0">
                  <a:pos x="T8" y="T9"/>
                </a:cxn>
                <a:cxn ang="0">
                  <a:pos x="T10" y="T11"/>
                </a:cxn>
                <a:cxn ang="0">
                  <a:pos x="T12" y="T13"/>
                </a:cxn>
              </a:cxnLst>
              <a:rect l="0" t="0" r="r" b="b"/>
              <a:pathLst>
                <a:path w="235" h="424">
                  <a:moveTo>
                    <a:pt x="235" y="306"/>
                  </a:moveTo>
                  <a:cubicBezTo>
                    <a:pt x="235" y="371"/>
                    <a:pt x="182" y="424"/>
                    <a:pt x="117" y="424"/>
                  </a:cubicBezTo>
                  <a:cubicBezTo>
                    <a:pt x="52" y="424"/>
                    <a:pt x="0" y="371"/>
                    <a:pt x="0" y="306"/>
                  </a:cubicBezTo>
                  <a:cubicBezTo>
                    <a:pt x="0" y="118"/>
                    <a:pt x="0" y="118"/>
                    <a:pt x="0" y="118"/>
                  </a:cubicBezTo>
                  <a:cubicBezTo>
                    <a:pt x="0" y="53"/>
                    <a:pt x="52" y="0"/>
                    <a:pt x="117" y="0"/>
                  </a:cubicBezTo>
                  <a:cubicBezTo>
                    <a:pt x="182" y="0"/>
                    <a:pt x="235" y="53"/>
                    <a:pt x="235" y="118"/>
                  </a:cubicBezTo>
                  <a:lnTo>
                    <a:pt x="235" y="306"/>
                  </a:lnTo>
                  <a:close/>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0"/>
            <p:cNvSpPr>
              <a:spLocks noChangeShapeType="1"/>
            </p:cNvSpPr>
            <p:nvPr/>
          </p:nvSpPr>
          <p:spPr bwMode="auto">
            <a:xfrm>
              <a:off x="4056063" y="7735888"/>
              <a:ext cx="0" cy="0"/>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1"/>
            <p:cNvSpPr>
              <a:spLocks noChangeShapeType="1"/>
            </p:cNvSpPr>
            <p:nvPr/>
          </p:nvSpPr>
          <p:spPr bwMode="auto">
            <a:xfrm>
              <a:off x="3897313" y="7535863"/>
              <a:ext cx="315913" cy="0"/>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p:cNvSpPr>
              <a:spLocks/>
            </p:cNvSpPr>
            <p:nvPr/>
          </p:nvSpPr>
          <p:spPr bwMode="auto">
            <a:xfrm>
              <a:off x="3938588" y="7424738"/>
              <a:ext cx="220663" cy="111125"/>
            </a:xfrm>
            <a:custGeom>
              <a:avLst/>
              <a:gdLst>
                <a:gd name="T0" fmla="*/ 0 w 139"/>
                <a:gd name="T1" fmla="*/ 44 h 70"/>
                <a:gd name="T2" fmla="*/ 0 w 139"/>
                <a:gd name="T3" fmla="*/ 0 h 70"/>
                <a:gd name="T4" fmla="*/ 139 w 139"/>
                <a:gd name="T5" fmla="*/ 35 h 70"/>
                <a:gd name="T6" fmla="*/ 139 w 139"/>
                <a:gd name="T7" fmla="*/ 70 h 70"/>
              </a:gdLst>
              <a:ahLst/>
              <a:cxnLst>
                <a:cxn ang="0">
                  <a:pos x="T0" y="T1"/>
                </a:cxn>
                <a:cxn ang="0">
                  <a:pos x="T2" y="T3"/>
                </a:cxn>
                <a:cxn ang="0">
                  <a:pos x="T4" y="T5"/>
                </a:cxn>
                <a:cxn ang="0">
                  <a:pos x="T6" y="T7"/>
                </a:cxn>
              </a:cxnLst>
              <a:rect l="0" t="0" r="r" b="b"/>
              <a:pathLst>
                <a:path w="139" h="70">
                  <a:moveTo>
                    <a:pt x="0" y="44"/>
                  </a:moveTo>
                  <a:lnTo>
                    <a:pt x="0" y="0"/>
                  </a:lnTo>
                  <a:lnTo>
                    <a:pt x="139" y="35"/>
                  </a:lnTo>
                  <a:lnTo>
                    <a:pt x="139" y="70"/>
                  </a:lnTo>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23"/>
            <p:cNvSpPr>
              <a:spLocks noChangeShapeType="1"/>
            </p:cNvSpPr>
            <p:nvPr/>
          </p:nvSpPr>
          <p:spPr bwMode="auto">
            <a:xfrm flipV="1">
              <a:off x="3938588" y="7521575"/>
              <a:ext cx="0" cy="14288"/>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4"/>
            <p:cNvSpPr>
              <a:spLocks/>
            </p:cNvSpPr>
            <p:nvPr/>
          </p:nvSpPr>
          <p:spPr bwMode="auto">
            <a:xfrm>
              <a:off x="4117975" y="7335838"/>
              <a:ext cx="26988" cy="141288"/>
            </a:xfrm>
            <a:custGeom>
              <a:avLst/>
              <a:gdLst>
                <a:gd name="T0" fmla="*/ 0 w 17"/>
                <a:gd name="T1" fmla="*/ 65 h 89"/>
                <a:gd name="T2" fmla="*/ 0 w 17"/>
                <a:gd name="T3" fmla="*/ 0 h 89"/>
                <a:gd name="T4" fmla="*/ 17 w 17"/>
                <a:gd name="T5" fmla="*/ 0 h 89"/>
                <a:gd name="T6" fmla="*/ 17 w 17"/>
                <a:gd name="T7" fmla="*/ 89 h 89"/>
              </a:gdLst>
              <a:ahLst/>
              <a:cxnLst>
                <a:cxn ang="0">
                  <a:pos x="T0" y="T1"/>
                </a:cxn>
                <a:cxn ang="0">
                  <a:pos x="T2" y="T3"/>
                </a:cxn>
                <a:cxn ang="0">
                  <a:pos x="T4" y="T5"/>
                </a:cxn>
                <a:cxn ang="0">
                  <a:pos x="T6" y="T7"/>
                </a:cxn>
              </a:cxnLst>
              <a:rect l="0" t="0" r="r" b="b"/>
              <a:pathLst>
                <a:path w="17" h="89">
                  <a:moveTo>
                    <a:pt x="0" y="65"/>
                  </a:moveTo>
                  <a:lnTo>
                    <a:pt x="0" y="0"/>
                  </a:lnTo>
                  <a:lnTo>
                    <a:pt x="17" y="0"/>
                  </a:lnTo>
                  <a:lnTo>
                    <a:pt x="17" y="89"/>
                  </a:lnTo>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5"/>
            <p:cNvSpPr>
              <a:spLocks/>
            </p:cNvSpPr>
            <p:nvPr/>
          </p:nvSpPr>
          <p:spPr bwMode="auto">
            <a:xfrm>
              <a:off x="4062413" y="7335838"/>
              <a:ext cx="26988" cy="125413"/>
            </a:xfrm>
            <a:custGeom>
              <a:avLst/>
              <a:gdLst>
                <a:gd name="T0" fmla="*/ 0 w 17"/>
                <a:gd name="T1" fmla="*/ 75 h 79"/>
                <a:gd name="T2" fmla="*/ 0 w 17"/>
                <a:gd name="T3" fmla="*/ 0 h 79"/>
                <a:gd name="T4" fmla="*/ 17 w 17"/>
                <a:gd name="T5" fmla="*/ 0 h 79"/>
                <a:gd name="T6" fmla="*/ 17 w 17"/>
                <a:gd name="T7" fmla="*/ 79 h 79"/>
              </a:gdLst>
              <a:ahLst/>
              <a:cxnLst>
                <a:cxn ang="0">
                  <a:pos x="T0" y="T1"/>
                </a:cxn>
                <a:cxn ang="0">
                  <a:pos x="T2" y="T3"/>
                </a:cxn>
                <a:cxn ang="0">
                  <a:pos x="T4" y="T5"/>
                </a:cxn>
                <a:cxn ang="0">
                  <a:pos x="T6" y="T7"/>
                </a:cxn>
              </a:cxnLst>
              <a:rect l="0" t="0" r="r" b="b"/>
              <a:pathLst>
                <a:path w="17" h="79">
                  <a:moveTo>
                    <a:pt x="0" y="75"/>
                  </a:moveTo>
                  <a:lnTo>
                    <a:pt x="0" y="0"/>
                  </a:lnTo>
                  <a:lnTo>
                    <a:pt x="17" y="0"/>
                  </a:lnTo>
                  <a:lnTo>
                    <a:pt x="17" y="79"/>
                  </a:lnTo>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26"/>
            <p:cNvSpPr>
              <a:spLocks/>
            </p:cNvSpPr>
            <p:nvPr/>
          </p:nvSpPr>
          <p:spPr bwMode="auto">
            <a:xfrm>
              <a:off x="3979863" y="7500938"/>
              <a:ext cx="55563" cy="34925"/>
            </a:xfrm>
            <a:custGeom>
              <a:avLst/>
              <a:gdLst>
                <a:gd name="T0" fmla="*/ 0 w 35"/>
                <a:gd name="T1" fmla="*/ 22 h 22"/>
                <a:gd name="T2" fmla="*/ 0 w 35"/>
                <a:gd name="T3" fmla="*/ 0 h 22"/>
                <a:gd name="T4" fmla="*/ 35 w 35"/>
                <a:gd name="T5" fmla="*/ 0 h 22"/>
                <a:gd name="T6" fmla="*/ 35 w 35"/>
                <a:gd name="T7" fmla="*/ 22 h 22"/>
              </a:gdLst>
              <a:ahLst/>
              <a:cxnLst>
                <a:cxn ang="0">
                  <a:pos x="T0" y="T1"/>
                </a:cxn>
                <a:cxn ang="0">
                  <a:pos x="T2" y="T3"/>
                </a:cxn>
                <a:cxn ang="0">
                  <a:pos x="T4" y="T5"/>
                </a:cxn>
                <a:cxn ang="0">
                  <a:pos x="T6" y="T7"/>
                </a:cxn>
              </a:cxnLst>
              <a:rect l="0" t="0" r="r" b="b"/>
              <a:pathLst>
                <a:path w="35" h="22">
                  <a:moveTo>
                    <a:pt x="0" y="22"/>
                  </a:moveTo>
                  <a:lnTo>
                    <a:pt x="0" y="0"/>
                  </a:lnTo>
                  <a:lnTo>
                    <a:pt x="35" y="0"/>
                  </a:lnTo>
                  <a:lnTo>
                    <a:pt x="35" y="22"/>
                  </a:lnTo>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27"/>
            <p:cNvSpPr>
              <a:spLocks/>
            </p:cNvSpPr>
            <p:nvPr/>
          </p:nvSpPr>
          <p:spPr bwMode="auto">
            <a:xfrm>
              <a:off x="4062413" y="7500938"/>
              <a:ext cx="55563" cy="34925"/>
            </a:xfrm>
            <a:custGeom>
              <a:avLst/>
              <a:gdLst>
                <a:gd name="T0" fmla="*/ 0 w 35"/>
                <a:gd name="T1" fmla="*/ 22 h 22"/>
                <a:gd name="T2" fmla="*/ 0 w 35"/>
                <a:gd name="T3" fmla="*/ 0 h 22"/>
                <a:gd name="T4" fmla="*/ 35 w 35"/>
                <a:gd name="T5" fmla="*/ 0 h 22"/>
                <a:gd name="T6" fmla="*/ 35 w 35"/>
                <a:gd name="T7" fmla="*/ 22 h 22"/>
              </a:gdLst>
              <a:ahLst/>
              <a:cxnLst>
                <a:cxn ang="0">
                  <a:pos x="T0" y="T1"/>
                </a:cxn>
                <a:cxn ang="0">
                  <a:pos x="T2" y="T3"/>
                </a:cxn>
                <a:cxn ang="0">
                  <a:pos x="T4" y="T5"/>
                </a:cxn>
                <a:cxn ang="0">
                  <a:pos x="T6" y="T7"/>
                </a:cxn>
              </a:cxnLst>
              <a:rect l="0" t="0" r="r" b="b"/>
              <a:pathLst>
                <a:path w="35" h="22">
                  <a:moveTo>
                    <a:pt x="0" y="22"/>
                  </a:moveTo>
                  <a:lnTo>
                    <a:pt x="0" y="0"/>
                  </a:lnTo>
                  <a:lnTo>
                    <a:pt x="35" y="0"/>
                  </a:lnTo>
                  <a:lnTo>
                    <a:pt x="35" y="22"/>
                  </a:lnTo>
                </a:path>
              </a:pathLst>
            </a:custGeom>
            <a:noFill/>
            <a:ln w="12700" cap="rnd">
              <a:solidFill>
                <a:srgbClr val="0125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8"/>
            <p:cNvSpPr>
              <a:spLocks noChangeShapeType="1"/>
            </p:cNvSpPr>
            <p:nvPr/>
          </p:nvSpPr>
          <p:spPr bwMode="auto">
            <a:xfrm>
              <a:off x="4062413" y="7362825"/>
              <a:ext cx="26988" cy="0"/>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29"/>
            <p:cNvSpPr>
              <a:spLocks noChangeShapeType="1"/>
            </p:cNvSpPr>
            <p:nvPr/>
          </p:nvSpPr>
          <p:spPr bwMode="auto">
            <a:xfrm>
              <a:off x="4117975" y="7362825"/>
              <a:ext cx="26988" cy="0"/>
            </a:xfrm>
            <a:prstGeom prst="line">
              <a:avLst/>
            </a:prstGeom>
            <a:noFill/>
            <a:ln w="12700" cap="rnd">
              <a:solidFill>
                <a:srgbClr val="01257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2" name="Slide Number Placeholder 41"/>
          <p:cNvSpPr>
            <a:spLocks noGrp="1"/>
          </p:cNvSpPr>
          <p:nvPr>
            <p:ph type="sldNum" sz="quarter" idx="11"/>
          </p:nvPr>
        </p:nvSpPr>
        <p:spPr/>
        <p:txBody>
          <a:bodyPr/>
          <a:lstStyle/>
          <a:p>
            <a:fld id="{8699F50C-BE38-4BD0-BA84-9B090E1F2B9B}" type="slidenum">
              <a:rPr lang="en-US" smtClean="0"/>
              <a:pPr/>
              <a:t>6</a:t>
            </a:fld>
            <a:endParaRPr lang="en-US" dirty="0"/>
          </a:p>
        </p:txBody>
      </p:sp>
    </p:spTree>
    <p:extLst>
      <p:ext uri="{BB962C8B-B14F-4D97-AF65-F5344CB8AC3E}">
        <p14:creationId xmlns:p14="http://schemas.microsoft.com/office/powerpoint/2010/main" val="773154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03 Presentation Layout_CA - v5" id="{56117715-9F1A-4E8D-ABA6-F21F62CEA425}" vid="{788ABA7C-94C9-4A2D-BA01-BEDA88E451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25D119-A61C-428E-BA52-2E70EB938791}">
  <ds:schemaRefs>
    <ds:schemaRef ds:uri="http://schemas.microsoft.com/sharepoint/v3/contenttype/forms"/>
  </ds:schemaRefs>
</ds:datastoreItem>
</file>

<file path=customXml/itemProps2.xml><?xml version="1.0" encoding="utf-8"?>
<ds:datastoreItem xmlns:ds="http://schemas.openxmlformats.org/officeDocument/2006/customXml" ds:itemID="{00AC9E74-A1FA-49E5-B3AE-F6CADC2EC82F}">
  <ds:schemaRefs>
    <ds:schemaRef ds:uri="http://purl.org/dc/terms/"/>
    <ds:schemaRef ds:uri="http://schemas.microsoft.com/office/infopath/2007/PartnerControls"/>
    <ds:schemaRef ds:uri="http://schemas.microsoft.com/office/2006/documentManagement/types"/>
    <ds:schemaRef ds:uri="6dc4bcd6-49db-4c07-9060-8acfc67cef9f"/>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 ds:uri="fb0879af-3eba-417a-a55a-ffe6dcd6ca77"/>
    <ds:schemaRef ds:uri="http://schemas.microsoft.com/sharepoint/v3"/>
  </ds:schemaRefs>
</ds:datastoreItem>
</file>

<file path=customXml/itemProps3.xml><?xml version="1.0" encoding="utf-8"?>
<ds:datastoreItem xmlns:ds="http://schemas.openxmlformats.org/officeDocument/2006/customXml" ds:itemID="{A5579FF9-9B97-4866-BC8A-0493E08B0A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476</Words>
  <Application>Microsoft Office PowerPoint</Application>
  <PresentationFormat>Widescreen</PresentationFormat>
  <Paragraphs>61</Paragraphs>
  <Slides>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Arial</vt:lpstr>
      <vt:lpstr>Arial Black</vt:lpstr>
      <vt:lpstr>Calibri</vt:lpstr>
      <vt:lpstr>Calibri Light</vt:lpstr>
      <vt:lpstr>CiscoSans ExtraLight</vt:lpstr>
      <vt:lpstr>Gill Sans SemiBold</vt:lpstr>
      <vt:lpstr>Montserrat</vt:lpstr>
      <vt:lpstr>Times New Roman</vt:lpstr>
      <vt:lpstr>Office Theme</vt:lpstr>
      <vt:lpstr>THE FUTURE OF TECHNOLOGY</vt:lpstr>
      <vt:lpstr>What We Do Best</vt:lpstr>
      <vt:lpstr>The Konnected Smart Factory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2019-08-09T17:02:37Z</dcterms:created>
  <dcterms:modified xsi:type="dcterms:W3CDTF">2023-04-13T16:55:51Z</dcterms:modified>
</cp:coreProperties>
</file>